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266" r:id="rId4"/>
    <p:sldId id="283" r:id="rId5"/>
    <p:sldId id="267" r:id="rId6"/>
    <p:sldId id="284" r:id="rId7"/>
    <p:sldId id="285" r:id="rId8"/>
    <p:sldId id="286" r:id="rId9"/>
    <p:sldId id="287" r:id="rId10"/>
    <p:sldId id="268" r:id="rId11"/>
    <p:sldId id="269" r:id="rId12"/>
    <p:sldId id="270" r:id="rId13"/>
    <p:sldId id="271" r:id="rId14"/>
    <p:sldId id="275" r:id="rId15"/>
    <p:sldId id="272" r:id="rId16"/>
    <p:sldId id="273" r:id="rId17"/>
    <p:sldId id="274" r:id="rId18"/>
    <p:sldId id="265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8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8EE49-F748-43A7-846B-4108AE2BDF17}" type="doc">
      <dgm:prSet loTypeId="urn:microsoft.com/office/officeart/2005/8/layout/process2" loCatId="process" qsTypeId="urn:microsoft.com/office/officeart/2005/8/quickstyle/3d2" qsCatId="3D" csTypeId="urn:microsoft.com/office/officeart/2005/8/colors/colorful3" csCatId="colorful" phldr="1"/>
      <dgm:spPr/>
    </dgm:pt>
    <dgm:pt modelId="{A1A45011-1273-43AC-B043-F576A9134EC9}">
      <dgm:prSet phldrT="[Texto]" custT="1"/>
      <dgm:spPr/>
      <dgm:t>
        <a:bodyPr/>
        <a:lstStyle/>
        <a:p>
          <a:r>
            <a:rPr lang="es-VE" sz="2000" dirty="0" smtClean="0"/>
            <a:t>Comité ISO sobre Políticas de Consumidores (COPOLCO)  (2001)</a:t>
          </a:r>
          <a:endParaRPr lang="es-VE" sz="2000" dirty="0"/>
        </a:p>
      </dgm:t>
    </dgm:pt>
    <dgm:pt modelId="{BB7537F3-4BD7-4773-9748-2AB26B54389A}" type="parTrans" cxnId="{CC5714E7-EBAE-4F91-A3FC-7D3E7A4B5CD0}">
      <dgm:prSet/>
      <dgm:spPr/>
      <dgm:t>
        <a:bodyPr/>
        <a:lstStyle/>
        <a:p>
          <a:endParaRPr lang="es-VE" sz="1600"/>
        </a:p>
      </dgm:t>
    </dgm:pt>
    <dgm:pt modelId="{A67127AB-4C59-411D-ADB3-123F36620DAC}" type="sibTrans" cxnId="{CC5714E7-EBAE-4F91-A3FC-7D3E7A4B5CD0}">
      <dgm:prSet custT="1"/>
      <dgm:spPr/>
      <dgm:t>
        <a:bodyPr/>
        <a:lstStyle/>
        <a:p>
          <a:endParaRPr lang="es-VE" sz="1600"/>
        </a:p>
      </dgm:t>
    </dgm:pt>
    <dgm:pt modelId="{31A08F05-99C6-4F4E-9EC5-4DC39CB8863E}">
      <dgm:prSet phldrT="[Texto]" custT="1"/>
      <dgm:spPr/>
      <dgm:t>
        <a:bodyPr/>
        <a:lstStyle/>
        <a:p>
          <a:r>
            <a:rPr lang="es-VE" sz="2000" dirty="0" smtClean="0"/>
            <a:t>Grupo Consultivo de ISO sobre Responsabilidad Social (SAG) (2003)</a:t>
          </a:r>
          <a:endParaRPr lang="es-VE" sz="2000" dirty="0"/>
        </a:p>
      </dgm:t>
    </dgm:pt>
    <dgm:pt modelId="{7FE66F3B-7AC0-48F2-96C4-15E06AC4C267}" type="parTrans" cxnId="{978F24BC-55EE-40F2-BBA3-72FE5BB1381A}">
      <dgm:prSet/>
      <dgm:spPr/>
      <dgm:t>
        <a:bodyPr/>
        <a:lstStyle/>
        <a:p>
          <a:endParaRPr lang="es-VE" sz="1600"/>
        </a:p>
      </dgm:t>
    </dgm:pt>
    <dgm:pt modelId="{9B3E6E97-845F-4755-8B56-B1AF4B1A77FE}" type="sibTrans" cxnId="{978F24BC-55EE-40F2-BBA3-72FE5BB1381A}">
      <dgm:prSet custT="1"/>
      <dgm:spPr/>
      <dgm:t>
        <a:bodyPr/>
        <a:lstStyle/>
        <a:p>
          <a:endParaRPr lang="es-VE" sz="1600"/>
        </a:p>
      </dgm:t>
    </dgm:pt>
    <dgm:pt modelId="{18503644-801A-427F-AB50-7D13B4E8318F}">
      <dgm:prSet phldrT="[Texto]" custT="1"/>
      <dgm:spPr/>
      <dgm:t>
        <a:bodyPr/>
        <a:lstStyle/>
        <a:p>
          <a:r>
            <a:rPr lang="es-VE" sz="2000" dirty="0" smtClean="0"/>
            <a:t>Consejo de Administración Técnica de ISO (TMB) (2005)</a:t>
          </a:r>
          <a:endParaRPr lang="es-VE" sz="2000" dirty="0"/>
        </a:p>
      </dgm:t>
    </dgm:pt>
    <dgm:pt modelId="{44BE81DE-8843-4F09-979C-158728F17012}" type="parTrans" cxnId="{D02B1A56-2CE3-4891-AABC-6B5B07971244}">
      <dgm:prSet/>
      <dgm:spPr/>
      <dgm:t>
        <a:bodyPr/>
        <a:lstStyle/>
        <a:p>
          <a:endParaRPr lang="es-VE" sz="1600"/>
        </a:p>
      </dgm:t>
    </dgm:pt>
    <dgm:pt modelId="{05A0E5E6-1FBE-4291-B929-30AFF25EAEE0}" type="sibTrans" cxnId="{D02B1A56-2CE3-4891-AABC-6B5B07971244}">
      <dgm:prSet custT="1"/>
      <dgm:spPr/>
      <dgm:t>
        <a:bodyPr/>
        <a:lstStyle/>
        <a:p>
          <a:endParaRPr lang="es-VE" sz="1600"/>
        </a:p>
      </dgm:t>
    </dgm:pt>
    <dgm:pt modelId="{123EDE52-3B7F-4F80-A112-8688F48DF0C0}">
      <dgm:prSet custT="1"/>
      <dgm:spPr/>
      <dgm:t>
        <a:bodyPr/>
        <a:lstStyle/>
        <a:p>
          <a:r>
            <a:rPr lang="es-VE" sz="2000" dirty="0" smtClean="0"/>
            <a:t>“Guía sobre Responsabilidad Social”</a:t>
          </a:r>
          <a:endParaRPr lang="es-VE" sz="2000" dirty="0"/>
        </a:p>
      </dgm:t>
    </dgm:pt>
    <dgm:pt modelId="{BD82E0F1-574B-4743-A5C9-6DA74FAC7FCF}" type="parTrans" cxnId="{173DA768-8776-436B-96CE-360FD46F6AF1}">
      <dgm:prSet/>
      <dgm:spPr/>
      <dgm:t>
        <a:bodyPr/>
        <a:lstStyle/>
        <a:p>
          <a:endParaRPr lang="es-VE" sz="1600"/>
        </a:p>
      </dgm:t>
    </dgm:pt>
    <dgm:pt modelId="{C56C08E2-28C9-479A-93B8-09FC258FEEF8}" type="sibTrans" cxnId="{173DA768-8776-436B-96CE-360FD46F6AF1}">
      <dgm:prSet/>
      <dgm:spPr/>
      <dgm:t>
        <a:bodyPr/>
        <a:lstStyle/>
        <a:p>
          <a:endParaRPr lang="es-VE" sz="1600"/>
        </a:p>
      </dgm:t>
    </dgm:pt>
    <dgm:pt modelId="{076A47FB-B34F-4452-A5AD-BE05CBA4D521}" type="pres">
      <dgm:prSet presAssocID="{F498EE49-F748-43A7-846B-4108AE2BDF17}" presName="linearFlow" presStyleCnt="0">
        <dgm:presLayoutVars>
          <dgm:resizeHandles val="exact"/>
        </dgm:presLayoutVars>
      </dgm:prSet>
      <dgm:spPr/>
    </dgm:pt>
    <dgm:pt modelId="{5A9084BE-022C-43C6-8600-220ED1E0634A}" type="pres">
      <dgm:prSet presAssocID="{A1A45011-1273-43AC-B043-F576A9134EC9}" presName="node" presStyleLbl="node1" presStyleIdx="0" presStyleCnt="4" custScaleX="157259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2687580-9133-41F5-9C6A-3CCA6DD28132}" type="pres">
      <dgm:prSet presAssocID="{A67127AB-4C59-411D-ADB3-123F36620DAC}" presName="sibTrans" presStyleLbl="sibTrans2D1" presStyleIdx="0" presStyleCnt="3"/>
      <dgm:spPr/>
      <dgm:t>
        <a:bodyPr/>
        <a:lstStyle/>
        <a:p>
          <a:endParaRPr lang="es-VE"/>
        </a:p>
      </dgm:t>
    </dgm:pt>
    <dgm:pt modelId="{09896915-1F53-4E1D-BCA9-285BF85CC653}" type="pres">
      <dgm:prSet presAssocID="{A67127AB-4C59-411D-ADB3-123F36620DAC}" presName="connectorText" presStyleLbl="sibTrans2D1" presStyleIdx="0" presStyleCnt="3"/>
      <dgm:spPr/>
      <dgm:t>
        <a:bodyPr/>
        <a:lstStyle/>
        <a:p>
          <a:endParaRPr lang="es-VE"/>
        </a:p>
      </dgm:t>
    </dgm:pt>
    <dgm:pt modelId="{36941698-705E-466B-82EC-07F84E22BF95}" type="pres">
      <dgm:prSet presAssocID="{31A08F05-99C6-4F4E-9EC5-4DC39CB8863E}" presName="node" presStyleLbl="node1" presStyleIdx="1" presStyleCnt="4" custScaleX="157259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A75AEBB5-70C9-411A-8101-1F766CEBE512}" type="pres">
      <dgm:prSet presAssocID="{9B3E6E97-845F-4755-8B56-B1AF4B1A77FE}" presName="sibTrans" presStyleLbl="sibTrans2D1" presStyleIdx="1" presStyleCnt="3"/>
      <dgm:spPr/>
      <dgm:t>
        <a:bodyPr/>
        <a:lstStyle/>
        <a:p>
          <a:endParaRPr lang="es-VE"/>
        </a:p>
      </dgm:t>
    </dgm:pt>
    <dgm:pt modelId="{4A2DB9FC-714E-4949-B2AA-F95DAABEF3B7}" type="pres">
      <dgm:prSet presAssocID="{9B3E6E97-845F-4755-8B56-B1AF4B1A77FE}" presName="connectorText" presStyleLbl="sibTrans2D1" presStyleIdx="1" presStyleCnt="3"/>
      <dgm:spPr/>
      <dgm:t>
        <a:bodyPr/>
        <a:lstStyle/>
        <a:p>
          <a:endParaRPr lang="es-VE"/>
        </a:p>
      </dgm:t>
    </dgm:pt>
    <dgm:pt modelId="{03700D8D-2CFB-4770-9028-264A12D3E5DE}" type="pres">
      <dgm:prSet presAssocID="{18503644-801A-427F-AB50-7D13B4E8318F}" presName="node" presStyleLbl="node1" presStyleIdx="2" presStyleCnt="4" custScaleX="157259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1AE8224-9758-47FC-9618-997519322C97}" type="pres">
      <dgm:prSet presAssocID="{05A0E5E6-1FBE-4291-B929-30AFF25EAEE0}" presName="sibTrans" presStyleLbl="sibTrans2D1" presStyleIdx="2" presStyleCnt="3"/>
      <dgm:spPr/>
      <dgm:t>
        <a:bodyPr/>
        <a:lstStyle/>
        <a:p>
          <a:endParaRPr lang="es-VE"/>
        </a:p>
      </dgm:t>
    </dgm:pt>
    <dgm:pt modelId="{5820A073-0F2E-4785-85A7-476025132645}" type="pres">
      <dgm:prSet presAssocID="{05A0E5E6-1FBE-4291-B929-30AFF25EAEE0}" presName="connectorText" presStyleLbl="sibTrans2D1" presStyleIdx="2" presStyleCnt="3"/>
      <dgm:spPr/>
      <dgm:t>
        <a:bodyPr/>
        <a:lstStyle/>
        <a:p>
          <a:endParaRPr lang="es-VE"/>
        </a:p>
      </dgm:t>
    </dgm:pt>
    <dgm:pt modelId="{B476B909-8D35-4FB0-8167-D6EC79860B2F}" type="pres">
      <dgm:prSet presAssocID="{123EDE52-3B7F-4F80-A112-8688F48DF0C0}" presName="node" presStyleLbl="node1" presStyleIdx="3" presStyleCnt="4" custScaleX="152420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9637012C-7000-4F98-BA45-ED27DCFF0587}" type="presOf" srcId="{123EDE52-3B7F-4F80-A112-8688F48DF0C0}" destId="{B476B909-8D35-4FB0-8167-D6EC79860B2F}" srcOrd="0" destOrd="0" presId="urn:microsoft.com/office/officeart/2005/8/layout/process2"/>
    <dgm:cxn modelId="{A71D495F-AC87-4B9B-B3FE-72618F3A1D61}" type="presOf" srcId="{31A08F05-99C6-4F4E-9EC5-4DC39CB8863E}" destId="{36941698-705E-466B-82EC-07F84E22BF95}" srcOrd="0" destOrd="0" presId="urn:microsoft.com/office/officeart/2005/8/layout/process2"/>
    <dgm:cxn modelId="{173DA768-8776-436B-96CE-360FD46F6AF1}" srcId="{F498EE49-F748-43A7-846B-4108AE2BDF17}" destId="{123EDE52-3B7F-4F80-A112-8688F48DF0C0}" srcOrd="3" destOrd="0" parTransId="{BD82E0F1-574B-4743-A5C9-6DA74FAC7FCF}" sibTransId="{C56C08E2-28C9-479A-93B8-09FC258FEEF8}"/>
    <dgm:cxn modelId="{978F24BC-55EE-40F2-BBA3-72FE5BB1381A}" srcId="{F498EE49-F748-43A7-846B-4108AE2BDF17}" destId="{31A08F05-99C6-4F4E-9EC5-4DC39CB8863E}" srcOrd="1" destOrd="0" parTransId="{7FE66F3B-7AC0-48F2-96C4-15E06AC4C267}" sibTransId="{9B3E6E97-845F-4755-8B56-B1AF4B1A77FE}"/>
    <dgm:cxn modelId="{5775A822-C3ED-4CE7-A7B4-23F3793EF0E7}" type="presOf" srcId="{A67127AB-4C59-411D-ADB3-123F36620DAC}" destId="{72687580-9133-41F5-9C6A-3CCA6DD28132}" srcOrd="0" destOrd="0" presId="urn:microsoft.com/office/officeart/2005/8/layout/process2"/>
    <dgm:cxn modelId="{DF575603-0A0E-49FB-9A3D-5BB25C0B1AC9}" type="presOf" srcId="{18503644-801A-427F-AB50-7D13B4E8318F}" destId="{03700D8D-2CFB-4770-9028-264A12D3E5DE}" srcOrd="0" destOrd="0" presId="urn:microsoft.com/office/officeart/2005/8/layout/process2"/>
    <dgm:cxn modelId="{CC5714E7-EBAE-4F91-A3FC-7D3E7A4B5CD0}" srcId="{F498EE49-F748-43A7-846B-4108AE2BDF17}" destId="{A1A45011-1273-43AC-B043-F576A9134EC9}" srcOrd="0" destOrd="0" parTransId="{BB7537F3-4BD7-4773-9748-2AB26B54389A}" sibTransId="{A67127AB-4C59-411D-ADB3-123F36620DAC}"/>
    <dgm:cxn modelId="{0FFFBBCA-54B3-4DA3-B50F-DD88D832EAC1}" type="presOf" srcId="{05A0E5E6-1FBE-4291-B929-30AFF25EAEE0}" destId="{5820A073-0F2E-4785-85A7-476025132645}" srcOrd="1" destOrd="0" presId="urn:microsoft.com/office/officeart/2005/8/layout/process2"/>
    <dgm:cxn modelId="{C2A7AA50-EA3F-4F4B-BE9E-4F72688E2B8F}" type="presOf" srcId="{A1A45011-1273-43AC-B043-F576A9134EC9}" destId="{5A9084BE-022C-43C6-8600-220ED1E0634A}" srcOrd="0" destOrd="0" presId="urn:microsoft.com/office/officeart/2005/8/layout/process2"/>
    <dgm:cxn modelId="{297F18C6-9FF7-433C-B7AC-B0B4F57EBE98}" type="presOf" srcId="{F498EE49-F748-43A7-846B-4108AE2BDF17}" destId="{076A47FB-B34F-4452-A5AD-BE05CBA4D521}" srcOrd="0" destOrd="0" presId="urn:microsoft.com/office/officeart/2005/8/layout/process2"/>
    <dgm:cxn modelId="{D02B1A56-2CE3-4891-AABC-6B5B07971244}" srcId="{F498EE49-F748-43A7-846B-4108AE2BDF17}" destId="{18503644-801A-427F-AB50-7D13B4E8318F}" srcOrd="2" destOrd="0" parTransId="{44BE81DE-8843-4F09-979C-158728F17012}" sibTransId="{05A0E5E6-1FBE-4291-B929-30AFF25EAEE0}"/>
    <dgm:cxn modelId="{47811811-5AF4-48EF-806A-E36B52587E90}" type="presOf" srcId="{05A0E5E6-1FBE-4291-B929-30AFF25EAEE0}" destId="{71AE8224-9758-47FC-9618-997519322C97}" srcOrd="0" destOrd="0" presId="urn:microsoft.com/office/officeart/2005/8/layout/process2"/>
    <dgm:cxn modelId="{A4773848-95A5-430B-947B-FDB3FF77A68C}" type="presOf" srcId="{9B3E6E97-845F-4755-8B56-B1AF4B1A77FE}" destId="{A75AEBB5-70C9-411A-8101-1F766CEBE512}" srcOrd="0" destOrd="0" presId="urn:microsoft.com/office/officeart/2005/8/layout/process2"/>
    <dgm:cxn modelId="{E447C498-4789-479D-941D-21051BDE836E}" type="presOf" srcId="{A67127AB-4C59-411D-ADB3-123F36620DAC}" destId="{09896915-1F53-4E1D-BCA9-285BF85CC653}" srcOrd="1" destOrd="0" presId="urn:microsoft.com/office/officeart/2005/8/layout/process2"/>
    <dgm:cxn modelId="{9F961B13-3C1D-4153-9F2C-C289C23AED22}" type="presOf" srcId="{9B3E6E97-845F-4755-8B56-B1AF4B1A77FE}" destId="{4A2DB9FC-714E-4949-B2AA-F95DAABEF3B7}" srcOrd="1" destOrd="0" presId="urn:microsoft.com/office/officeart/2005/8/layout/process2"/>
    <dgm:cxn modelId="{87406575-5241-4FA6-96AC-36A0BF428482}" type="presParOf" srcId="{076A47FB-B34F-4452-A5AD-BE05CBA4D521}" destId="{5A9084BE-022C-43C6-8600-220ED1E0634A}" srcOrd="0" destOrd="0" presId="urn:microsoft.com/office/officeart/2005/8/layout/process2"/>
    <dgm:cxn modelId="{1ABFFA9E-FE77-44BF-B431-24A0E8E40675}" type="presParOf" srcId="{076A47FB-B34F-4452-A5AD-BE05CBA4D521}" destId="{72687580-9133-41F5-9C6A-3CCA6DD28132}" srcOrd="1" destOrd="0" presId="urn:microsoft.com/office/officeart/2005/8/layout/process2"/>
    <dgm:cxn modelId="{A7724082-7990-4EDB-A006-3A4DEB89702D}" type="presParOf" srcId="{72687580-9133-41F5-9C6A-3CCA6DD28132}" destId="{09896915-1F53-4E1D-BCA9-285BF85CC653}" srcOrd="0" destOrd="0" presId="urn:microsoft.com/office/officeart/2005/8/layout/process2"/>
    <dgm:cxn modelId="{D1202CA5-81D5-4C98-8CBE-EC5CAEAFD4DD}" type="presParOf" srcId="{076A47FB-B34F-4452-A5AD-BE05CBA4D521}" destId="{36941698-705E-466B-82EC-07F84E22BF95}" srcOrd="2" destOrd="0" presId="urn:microsoft.com/office/officeart/2005/8/layout/process2"/>
    <dgm:cxn modelId="{473EB7F4-0445-4FEE-8856-5B63ECB4F40D}" type="presParOf" srcId="{076A47FB-B34F-4452-A5AD-BE05CBA4D521}" destId="{A75AEBB5-70C9-411A-8101-1F766CEBE512}" srcOrd="3" destOrd="0" presId="urn:microsoft.com/office/officeart/2005/8/layout/process2"/>
    <dgm:cxn modelId="{86A0101E-4B09-4C4B-B68D-B7837C84BF0A}" type="presParOf" srcId="{A75AEBB5-70C9-411A-8101-1F766CEBE512}" destId="{4A2DB9FC-714E-4949-B2AA-F95DAABEF3B7}" srcOrd="0" destOrd="0" presId="urn:microsoft.com/office/officeart/2005/8/layout/process2"/>
    <dgm:cxn modelId="{424A1FE7-4DA4-4462-828B-4F50F8773771}" type="presParOf" srcId="{076A47FB-B34F-4452-A5AD-BE05CBA4D521}" destId="{03700D8D-2CFB-4770-9028-264A12D3E5DE}" srcOrd="4" destOrd="0" presId="urn:microsoft.com/office/officeart/2005/8/layout/process2"/>
    <dgm:cxn modelId="{8C298FE1-59FA-4410-B4BC-B1BBCC9D48D9}" type="presParOf" srcId="{076A47FB-B34F-4452-A5AD-BE05CBA4D521}" destId="{71AE8224-9758-47FC-9618-997519322C97}" srcOrd="5" destOrd="0" presId="urn:microsoft.com/office/officeart/2005/8/layout/process2"/>
    <dgm:cxn modelId="{A244B6BE-0612-4056-9CA3-F5DA67E1BA67}" type="presParOf" srcId="{71AE8224-9758-47FC-9618-997519322C97}" destId="{5820A073-0F2E-4785-85A7-476025132645}" srcOrd="0" destOrd="0" presId="urn:microsoft.com/office/officeart/2005/8/layout/process2"/>
    <dgm:cxn modelId="{DDDDACE4-3EBE-4342-9AC7-CC0C2E9BC7E2}" type="presParOf" srcId="{076A47FB-B34F-4452-A5AD-BE05CBA4D521}" destId="{B476B909-8D35-4FB0-8167-D6EC79860B2F}" srcOrd="6" destOrd="0" presId="urn:microsoft.com/office/officeart/2005/8/layout/process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3E35C90-1871-4638-8924-DC4921749B1E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870FDC6D-D8F7-4B32-A97E-534CE5E52BD5}">
      <dgm:prSet phldrT="[Texto]" custT="1"/>
      <dgm:spPr/>
      <dgm:t>
        <a:bodyPr/>
        <a:lstStyle/>
        <a:p>
          <a:r>
            <a:rPr lang="es-VE" sz="2000" b="1" dirty="0" smtClean="0"/>
            <a:t>Consumidor</a:t>
          </a:r>
          <a:endParaRPr lang="es-VE" sz="2000" b="1" dirty="0"/>
        </a:p>
      </dgm:t>
    </dgm:pt>
    <dgm:pt modelId="{29E98027-B127-4156-9AA3-D9D9E179870F}" type="parTrans" cxnId="{EA9956CE-10DE-4ABE-A54A-B6B416D11BA0}">
      <dgm:prSet/>
      <dgm:spPr/>
      <dgm:t>
        <a:bodyPr/>
        <a:lstStyle/>
        <a:p>
          <a:endParaRPr lang="es-VE" sz="2000" b="1"/>
        </a:p>
      </dgm:t>
    </dgm:pt>
    <dgm:pt modelId="{B9C0B93F-1621-4A76-AC4C-9E2FF584B47C}" type="sibTrans" cxnId="{EA9956CE-10DE-4ABE-A54A-B6B416D11BA0}">
      <dgm:prSet/>
      <dgm:spPr/>
      <dgm:t>
        <a:bodyPr/>
        <a:lstStyle/>
        <a:p>
          <a:endParaRPr lang="es-VE" sz="2000" b="1"/>
        </a:p>
      </dgm:t>
    </dgm:pt>
    <dgm:pt modelId="{58683F3C-D93E-4679-A456-CA5843903B2F}">
      <dgm:prSet phldrT="[Texto]" custT="1"/>
      <dgm:spPr/>
      <dgm:t>
        <a:bodyPr/>
        <a:lstStyle/>
        <a:p>
          <a:r>
            <a:rPr lang="es-VE" sz="2000" b="1" dirty="0" smtClean="0"/>
            <a:t>Practicas justas de operación, mercadeo e información</a:t>
          </a:r>
          <a:endParaRPr lang="es-VE" sz="2000" b="1" dirty="0"/>
        </a:p>
      </dgm:t>
    </dgm:pt>
    <dgm:pt modelId="{48400DED-59C2-4BDE-B84C-A38309E1B0D9}" type="parTrans" cxnId="{D059D4D3-235B-4E97-8FDD-A3074A8FEC05}">
      <dgm:prSet custT="1"/>
      <dgm:spPr/>
      <dgm:t>
        <a:bodyPr/>
        <a:lstStyle/>
        <a:p>
          <a:endParaRPr lang="es-VE" sz="2000" b="1"/>
        </a:p>
      </dgm:t>
    </dgm:pt>
    <dgm:pt modelId="{BA439D56-0343-4D0B-AC13-2E3B918915F2}" type="sibTrans" cxnId="{D059D4D3-235B-4E97-8FDD-A3074A8FEC05}">
      <dgm:prSet/>
      <dgm:spPr/>
      <dgm:t>
        <a:bodyPr/>
        <a:lstStyle/>
        <a:p>
          <a:endParaRPr lang="es-VE" sz="2000" b="1"/>
        </a:p>
      </dgm:t>
    </dgm:pt>
    <dgm:pt modelId="{1E963613-F7D8-497C-BE5A-AD645DA3F54C}">
      <dgm:prSet phldrT="[Texto]" custT="1"/>
      <dgm:spPr/>
      <dgm:t>
        <a:bodyPr/>
        <a:lstStyle/>
        <a:p>
          <a:r>
            <a:rPr lang="es-VE" sz="2000" b="1" dirty="0" smtClean="0"/>
            <a:t>Protección a la seguridad y salud del consumidor</a:t>
          </a:r>
          <a:endParaRPr lang="es-VE" sz="2000" b="1" dirty="0"/>
        </a:p>
      </dgm:t>
    </dgm:pt>
    <dgm:pt modelId="{D30DA116-A413-43C1-ABD6-3F635B0724CA}" type="parTrans" cxnId="{0800DACB-14A1-4EFA-9C78-2CB2790E240A}">
      <dgm:prSet custT="1"/>
      <dgm:spPr/>
      <dgm:t>
        <a:bodyPr/>
        <a:lstStyle/>
        <a:p>
          <a:endParaRPr lang="es-VE" sz="2000" b="1"/>
        </a:p>
      </dgm:t>
    </dgm:pt>
    <dgm:pt modelId="{AE1524BF-D37B-4C0B-B303-DAA1CC15E486}" type="sibTrans" cxnId="{0800DACB-14A1-4EFA-9C78-2CB2790E240A}">
      <dgm:prSet/>
      <dgm:spPr/>
      <dgm:t>
        <a:bodyPr/>
        <a:lstStyle/>
        <a:p>
          <a:endParaRPr lang="es-VE" sz="2000" b="1"/>
        </a:p>
      </dgm:t>
    </dgm:pt>
    <dgm:pt modelId="{AED00232-3642-4FD0-8A91-877BBCAD6B05}">
      <dgm:prSet phldrT="[Texto]" custT="1"/>
      <dgm:spPr/>
      <dgm:t>
        <a:bodyPr/>
        <a:lstStyle/>
        <a:p>
          <a:r>
            <a:rPr lang="es-VE" sz="2000" b="1" dirty="0" smtClean="0"/>
            <a:t>Mecanismo de recolección de productos no aptos</a:t>
          </a:r>
          <a:endParaRPr lang="es-VE" sz="2000" b="1" dirty="0"/>
        </a:p>
      </dgm:t>
    </dgm:pt>
    <dgm:pt modelId="{99B43D8D-D665-4AF4-9B23-8C37C31397C8}" type="parTrans" cxnId="{2ECC055E-CD20-4143-A1F7-7ED2465FC3CC}">
      <dgm:prSet custT="1"/>
      <dgm:spPr/>
      <dgm:t>
        <a:bodyPr/>
        <a:lstStyle/>
        <a:p>
          <a:endParaRPr lang="es-VE" sz="2000" b="1"/>
        </a:p>
      </dgm:t>
    </dgm:pt>
    <dgm:pt modelId="{C269D11C-3FCE-44AD-BF77-63BA4245B204}" type="sibTrans" cxnId="{2ECC055E-CD20-4143-A1F7-7ED2465FC3CC}">
      <dgm:prSet/>
      <dgm:spPr/>
      <dgm:t>
        <a:bodyPr/>
        <a:lstStyle/>
        <a:p>
          <a:endParaRPr lang="es-VE" sz="2000" b="1"/>
        </a:p>
      </dgm:t>
    </dgm:pt>
    <dgm:pt modelId="{3FC1DDD9-03F8-4C20-94AA-5D71D67E4F31}">
      <dgm:prSet phldrT="[Texto]" custT="1"/>
      <dgm:spPr/>
      <dgm:t>
        <a:bodyPr/>
        <a:lstStyle/>
        <a:p>
          <a:r>
            <a:rPr lang="es-VE" sz="2000" b="1" dirty="0" smtClean="0"/>
            <a:t>Concientización y educación</a:t>
          </a:r>
          <a:endParaRPr lang="es-VE" sz="2000" b="1" dirty="0"/>
        </a:p>
      </dgm:t>
    </dgm:pt>
    <dgm:pt modelId="{5468CC9A-ED0C-45C0-B4FD-8A85C313C9E5}" type="parTrans" cxnId="{EA0AA6EC-B8AE-4C6F-BFA0-2075D433591B}">
      <dgm:prSet custT="1"/>
      <dgm:spPr/>
      <dgm:t>
        <a:bodyPr/>
        <a:lstStyle/>
        <a:p>
          <a:endParaRPr lang="es-VE" sz="2000" b="1"/>
        </a:p>
      </dgm:t>
    </dgm:pt>
    <dgm:pt modelId="{352E9151-1F16-45B1-91D6-F1AB738B5458}" type="sibTrans" cxnId="{EA0AA6EC-B8AE-4C6F-BFA0-2075D433591B}">
      <dgm:prSet/>
      <dgm:spPr/>
      <dgm:t>
        <a:bodyPr/>
        <a:lstStyle/>
        <a:p>
          <a:endParaRPr lang="es-VE" sz="2000" b="1"/>
        </a:p>
      </dgm:t>
    </dgm:pt>
    <dgm:pt modelId="{CDDA70EB-9375-4772-9DAD-D529F49A9FB7}">
      <dgm:prSet phldrT="[Texto]" custT="1"/>
      <dgm:spPr/>
      <dgm:t>
        <a:bodyPr/>
        <a:lstStyle/>
        <a:p>
          <a:r>
            <a:rPr lang="es-VE" sz="2000" b="1" dirty="0" smtClean="0"/>
            <a:t>Servicios y soporte al consumidor</a:t>
          </a:r>
          <a:endParaRPr lang="es-VE" sz="2000" b="1" dirty="0"/>
        </a:p>
      </dgm:t>
    </dgm:pt>
    <dgm:pt modelId="{DB9D8533-B49F-41EF-B088-3A5BF697EF66}" type="parTrans" cxnId="{E495FF3E-CAAC-4E87-ACBF-B9D88370C6D0}">
      <dgm:prSet custT="1"/>
      <dgm:spPr/>
      <dgm:t>
        <a:bodyPr/>
        <a:lstStyle/>
        <a:p>
          <a:endParaRPr lang="es-VE" sz="2000" b="1"/>
        </a:p>
      </dgm:t>
    </dgm:pt>
    <dgm:pt modelId="{9B92B523-C2B9-4853-AB69-4911AC57C982}" type="sibTrans" cxnId="{E495FF3E-CAAC-4E87-ACBF-B9D88370C6D0}">
      <dgm:prSet/>
      <dgm:spPr/>
      <dgm:t>
        <a:bodyPr/>
        <a:lstStyle/>
        <a:p>
          <a:endParaRPr lang="es-VE" sz="2000" b="1"/>
        </a:p>
      </dgm:t>
    </dgm:pt>
    <dgm:pt modelId="{159EEDD4-5102-41B2-8D64-181F779C476F}">
      <dgm:prSet phldrT="[Texto]" custT="1"/>
      <dgm:spPr/>
      <dgm:t>
        <a:bodyPr/>
        <a:lstStyle/>
        <a:p>
          <a:r>
            <a:rPr lang="es-VE" sz="2000" b="1" dirty="0" smtClean="0"/>
            <a:t>Privacidad y protección de los datos del consumidor</a:t>
          </a:r>
          <a:endParaRPr lang="es-VE" sz="2000" b="1" dirty="0"/>
        </a:p>
      </dgm:t>
    </dgm:pt>
    <dgm:pt modelId="{6174101E-D957-4340-8FAE-2D7ADA7EC831}" type="parTrans" cxnId="{A97F8F03-0765-4483-94A9-80F8505B2BAC}">
      <dgm:prSet custT="1"/>
      <dgm:spPr/>
      <dgm:t>
        <a:bodyPr/>
        <a:lstStyle/>
        <a:p>
          <a:endParaRPr lang="es-VE" sz="2000" b="1"/>
        </a:p>
      </dgm:t>
    </dgm:pt>
    <dgm:pt modelId="{D7D3495E-8F26-462D-BE6C-D9F7B5E328F0}" type="sibTrans" cxnId="{A97F8F03-0765-4483-94A9-80F8505B2BAC}">
      <dgm:prSet/>
      <dgm:spPr/>
      <dgm:t>
        <a:bodyPr/>
        <a:lstStyle/>
        <a:p>
          <a:endParaRPr lang="es-VE" sz="2000" b="1"/>
        </a:p>
      </dgm:t>
    </dgm:pt>
    <dgm:pt modelId="{E968EE3F-314B-4CC9-A06F-111872A3C6E2}">
      <dgm:prSet phldrT="[Texto]" custT="1"/>
      <dgm:spPr/>
      <dgm:t>
        <a:bodyPr/>
        <a:lstStyle/>
        <a:p>
          <a:r>
            <a:rPr lang="es-VE" sz="2000" b="1" dirty="0" smtClean="0"/>
            <a:t>Acceso a productos y servicios esenciales</a:t>
          </a:r>
          <a:endParaRPr lang="es-VE" sz="2000" b="1" dirty="0"/>
        </a:p>
      </dgm:t>
    </dgm:pt>
    <dgm:pt modelId="{D78CB2D7-3502-4D94-B151-929A2C088A0B}" type="parTrans" cxnId="{B9E1DF01-8BD4-4C31-97FD-5574215A2976}">
      <dgm:prSet custT="1"/>
      <dgm:spPr/>
      <dgm:t>
        <a:bodyPr/>
        <a:lstStyle/>
        <a:p>
          <a:endParaRPr lang="es-VE" sz="2000" b="1"/>
        </a:p>
      </dgm:t>
    </dgm:pt>
    <dgm:pt modelId="{82F1A718-A1B5-4F76-A7F5-417CBDB11EA6}" type="sibTrans" cxnId="{B9E1DF01-8BD4-4C31-97FD-5574215A2976}">
      <dgm:prSet/>
      <dgm:spPr/>
      <dgm:t>
        <a:bodyPr/>
        <a:lstStyle/>
        <a:p>
          <a:endParaRPr lang="es-VE" sz="2000" b="1"/>
        </a:p>
      </dgm:t>
    </dgm:pt>
    <dgm:pt modelId="{CCAE6BD0-E6C1-4091-9F8F-A9CA5314FBFE}">
      <dgm:prSet phldrT="[Texto]" custT="1"/>
      <dgm:spPr/>
      <dgm:t>
        <a:bodyPr/>
        <a:lstStyle/>
        <a:p>
          <a:r>
            <a:rPr lang="es-VE" sz="2000" b="1" dirty="0" smtClean="0"/>
            <a:t>Consumo sustentable</a:t>
          </a:r>
          <a:endParaRPr lang="es-VE" sz="2000" b="1" dirty="0"/>
        </a:p>
      </dgm:t>
    </dgm:pt>
    <dgm:pt modelId="{07AE7BDC-9D88-49C0-8502-5048E7CBD07B}" type="parTrans" cxnId="{813247BF-EE42-4337-A29A-19D384C69545}">
      <dgm:prSet custT="1"/>
      <dgm:spPr/>
      <dgm:t>
        <a:bodyPr/>
        <a:lstStyle/>
        <a:p>
          <a:endParaRPr lang="es-VE" sz="2000" b="1"/>
        </a:p>
      </dgm:t>
    </dgm:pt>
    <dgm:pt modelId="{894E354B-DF1A-4FEC-A5EC-9A6AC3EB2B3E}" type="sibTrans" cxnId="{813247BF-EE42-4337-A29A-19D384C69545}">
      <dgm:prSet/>
      <dgm:spPr/>
      <dgm:t>
        <a:bodyPr/>
        <a:lstStyle/>
        <a:p>
          <a:endParaRPr lang="es-VE" sz="2000" b="1"/>
        </a:p>
      </dgm:t>
    </dgm:pt>
    <dgm:pt modelId="{1BFDDD8B-9674-48DB-BF3E-F3753115BA3E}">
      <dgm:prSet phldrT="[Texto]" custT="1"/>
      <dgm:spPr/>
      <dgm:t>
        <a:bodyPr/>
        <a:lstStyle/>
        <a:p>
          <a:r>
            <a:rPr lang="es-VE" sz="2000" b="1" dirty="0" smtClean="0"/>
            <a:t>Producción de productos y servicios saludables y ambientalmente benéficos</a:t>
          </a:r>
          <a:endParaRPr lang="es-VE" sz="2000" b="1" dirty="0"/>
        </a:p>
      </dgm:t>
    </dgm:pt>
    <dgm:pt modelId="{F3470219-4BA2-4AA1-82A5-7672EBBAA997}" type="sibTrans" cxnId="{2B0302F0-B580-4457-A21C-971CB58144CF}">
      <dgm:prSet/>
      <dgm:spPr/>
      <dgm:t>
        <a:bodyPr/>
        <a:lstStyle/>
        <a:p>
          <a:endParaRPr lang="es-VE" sz="2000" b="1"/>
        </a:p>
      </dgm:t>
    </dgm:pt>
    <dgm:pt modelId="{255BF7A5-C677-4B32-A2F4-6D7A0C7AB653}" type="parTrans" cxnId="{2B0302F0-B580-4457-A21C-971CB58144CF}">
      <dgm:prSet custT="1"/>
      <dgm:spPr/>
      <dgm:t>
        <a:bodyPr/>
        <a:lstStyle/>
        <a:p>
          <a:endParaRPr lang="es-VE" sz="2000" b="1"/>
        </a:p>
      </dgm:t>
    </dgm:pt>
    <dgm:pt modelId="{695036CE-6D9C-4D67-8E0C-79272B96A531}" type="pres">
      <dgm:prSet presAssocID="{B3E35C90-1871-4638-8924-DC4921749B1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3F77684-1A70-4657-819C-7F0493B04072}" type="pres">
      <dgm:prSet presAssocID="{870FDC6D-D8F7-4B32-A97E-534CE5E52BD5}" presName="root1" presStyleCnt="0"/>
      <dgm:spPr/>
    </dgm:pt>
    <dgm:pt modelId="{D2493823-7E69-4B7B-B1EA-9856C616B232}" type="pres">
      <dgm:prSet presAssocID="{870FDC6D-D8F7-4B32-A97E-534CE5E52BD5}" presName="LevelOneTextNode" presStyleLbl="node0" presStyleIdx="0" presStyleCnt="1" custScaleX="15095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231187F-0341-45EB-9D5F-2AF61D916CF7}" type="pres">
      <dgm:prSet presAssocID="{870FDC6D-D8F7-4B32-A97E-534CE5E52BD5}" presName="level2hierChild" presStyleCnt="0"/>
      <dgm:spPr/>
    </dgm:pt>
    <dgm:pt modelId="{A9888C11-6E91-4223-A05B-88C3861F83A2}" type="pres">
      <dgm:prSet presAssocID="{48400DED-59C2-4BDE-B84C-A38309E1B0D9}" presName="conn2-1" presStyleLbl="parChTrans1D2" presStyleIdx="0" presStyleCnt="9"/>
      <dgm:spPr/>
      <dgm:t>
        <a:bodyPr/>
        <a:lstStyle/>
        <a:p>
          <a:endParaRPr lang="es-ES"/>
        </a:p>
      </dgm:t>
    </dgm:pt>
    <dgm:pt modelId="{F8C7A4B4-5638-451B-A9D5-1B88CC7EF583}" type="pres">
      <dgm:prSet presAssocID="{48400DED-59C2-4BDE-B84C-A38309E1B0D9}" presName="connTx" presStyleLbl="parChTrans1D2" presStyleIdx="0" presStyleCnt="9"/>
      <dgm:spPr/>
      <dgm:t>
        <a:bodyPr/>
        <a:lstStyle/>
        <a:p>
          <a:endParaRPr lang="es-ES"/>
        </a:p>
      </dgm:t>
    </dgm:pt>
    <dgm:pt modelId="{B1E247F1-06AC-4D1A-9554-3D39AF848F6A}" type="pres">
      <dgm:prSet presAssocID="{58683F3C-D93E-4679-A456-CA5843903B2F}" presName="root2" presStyleCnt="0"/>
      <dgm:spPr/>
    </dgm:pt>
    <dgm:pt modelId="{E4794407-1CD9-43EA-8179-6B529B99642B}" type="pres">
      <dgm:prSet presAssocID="{58683F3C-D93E-4679-A456-CA5843903B2F}" presName="LevelTwoTextNode" presStyleLbl="node2" presStyleIdx="0" presStyleCnt="9" custScaleX="71821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6F58F64-8061-4E7E-B276-1F63F10652C5}" type="pres">
      <dgm:prSet presAssocID="{58683F3C-D93E-4679-A456-CA5843903B2F}" presName="level3hierChild" presStyleCnt="0"/>
      <dgm:spPr/>
    </dgm:pt>
    <dgm:pt modelId="{CE539E83-0BB7-4998-83EC-DC5E9186AC40}" type="pres">
      <dgm:prSet presAssocID="{D30DA116-A413-43C1-ABD6-3F635B0724CA}" presName="conn2-1" presStyleLbl="parChTrans1D2" presStyleIdx="1" presStyleCnt="9"/>
      <dgm:spPr/>
      <dgm:t>
        <a:bodyPr/>
        <a:lstStyle/>
        <a:p>
          <a:endParaRPr lang="es-ES"/>
        </a:p>
      </dgm:t>
    </dgm:pt>
    <dgm:pt modelId="{1738F074-E203-470C-8502-36D4B6A15728}" type="pres">
      <dgm:prSet presAssocID="{D30DA116-A413-43C1-ABD6-3F635B0724CA}" presName="connTx" presStyleLbl="parChTrans1D2" presStyleIdx="1" presStyleCnt="9"/>
      <dgm:spPr/>
      <dgm:t>
        <a:bodyPr/>
        <a:lstStyle/>
        <a:p>
          <a:endParaRPr lang="es-ES"/>
        </a:p>
      </dgm:t>
    </dgm:pt>
    <dgm:pt modelId="{30111F38-D80A-43D5-8516-5F1104BE7D11}" type="pres">
      <dgm:prSet presAssocID="{1E963613-F7D8-497C-BE5A-AD645DA3F54C}" presName="root2" presStyleCnt="0"/>
      <dgm:spPr/>
    </dgm:pt>
    <dgm:pt modelId="{CC94600E-F702-4928-8F6C-BE3B009A60BD}" type="pres">
      <dgm:prSet presAssocID="{1E963613-F7D8-497C-BE5A-AD645DA3F54C}" presName="LevelTwoTextNode" presStyleLbl="node2" presStyleIdx="1" presStyleCnt="9" custScaleX="71738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93586E5D-7470-4E0D-BD13-C63B6DC8C4F7}" type="pres">
      <dgm:prSet presAssocID="{1E963613-F7D8-497C-BE5A-AD645DA3F54C}" presName="level3hierChild" presStyleCnt="0"/>
      <dgm:spPr/>
    </dgm:pt>
    <dgm:pt modelId="{3D5A078E-747D-4D33-AA2A-53DF6F05A5D8}" type="pres">
      <dgm:prSet presAssocID="{99B43D8D-D665-4AF4-9B23-8C37C31397C8}" presName="conn2-1" presStyleLbl="parChTrans1D2" presStyleIdx="2" presStyleCnt="9"/>
      <dgm:spPr/>
      <dgm:t>
        <a:bodyPr/>
        <a:lstStyle/>
        <a:p>
          <a:endParaRPr lang="es-ES"/>
        </a:p>
      </dgm:t>
    </dgm:pt>
    <dgm:pt modelId="{4A1AA577-3220-4418-A928-60A949951A0A}" type="pres">
      <dgm:prSet presAssocID="{99B43D8D-D665-4AF4-9B23-8C37C31397C8}" presName="connTx" presStyleLbl="parChTrans1D2" presStyleIdx="2" presStyleCnt="9"/>
      <dgm:spPr/>
      <dgm:t>
        <a:bodyPr/>
        <a:lstStyle/>
        <a:p>
          <a:endParaRPr lang="es-ES"/>
        </a:p>
      </dgm:t>
    </dgm:pt>
    <dgm:pt modelId="{D6D4FC03-0AFF-4113-B147-585582D6D4C7}" type="pres">
      <dgm:prSet presAssocID="{AED00232-3642-4FD0-8A91-877BBCAD6B05}" presName="root2" presStyleCnt="0"/>
      <dgm:spPr/>
    </dgm:pt>
    <dgm:pt modelId="{EC1B0FD9-BCC0-4285-9F8D-89818351E297}" type="pres">
      <dgm:prSet presAssocID="{AED00232-3642-4FD0-8A91-877BBCAD6B05}" presName="LevelTwoTextNode" presStyleLbl="node2" presStyleIdx="2" presStyleCnt="9" custScaleX="71738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D7C25D1D-2FB4-460A-8D21-D064C434DDB9}" type="pres">
      <dgm:prSet presAssocID="{AED00232-3642-4FD0-8A91-877BBCAD6B05}" presName="level3hierChild" presStyleCnt="0"/>
      <dgm:spPr/>
    </dgm:pt>
    <dgm:pt modelId="{5BB47967-83A0-4432-AC64-5A79B8D3FE90}" type="pres">
      <dgm:prSet presAssocID="{255BF7A5-C677-4B32-A2F4-6D7A0C7AB653}" presName="conn2-1" presStyleLbl="parChTrans1D2" presStyleIdx="3" presStyleCnt="9"/>
      <dgm:spPr/>
      <dgm:t>
        <a:bodyPr/>
        <a:lstStyle/>
        <a:p>
          <a:endParaRPr lang="es-ES"/>
        </a:p>
      </dgm:t>
    </dgm:pt>
    <dgm:pt modelId="{B2DA5E6E-3D59-498A-B69C-FF9F332C47AF}" type="pres">
      <dgm:prSet presAssocID="{255BF7A5-C677-4B32-A2F4-6D7A0C7AB653}" presName="connTx" presStyleLbl="parChTrans1D2" presStyleIdx="3" presStyleCnt="9"/>
      <dgm:spPr/>
      <dgm:t>
        <a:bodyPr/>
        <a:lstStyle/>
        <a:p>
          <a:endParaRPr lang="es-ES"/>
        </a:p>
      </dgm:t>
    </dgm:pt>
    <dgm:pt modelId="{DA8B0CCD-0B7F-4E69-A741-2B53638FBFB9}" type="pres">
      <dgm:prSet presAssocID="{1BFDDD8B-9674-48DB-BF3E-F3753115BA3E}" presName="root2" presStyleCnt="0"/>
      <dgm:spPr/>
    </dgm:pt>
    <dgm:pt modelId="{843C1264-0E9A-4E4E-93B8-624BBFC5656A}" type="pres">
      <dgm:prSet presAssocID="{1BFDDD8B-9674-48DB-BF3E-F3753115BA3E}" presName="LevelTwoTextNode" presStyleLbl="node2" presStyleIdx="3" presStyleCnt="9" custScaleX="713804" custScaleY="11064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2093E35-A63C-4430-89CE-35B635462A61}" type="pres">
      <dgm:prSet presAssocID="{1BFDDD8B-9674-48DB-BF3E-F3753115BA3E}" presName="level3hierChild" presStyleCnt="0"/>
      <dgm:spPr/>
    </dgm:pt>
    <dgm:pt modelId="{03EF4DC7-3465-42D5-9EDC-4646AF151F52}" type="pres">
      <dgm:prSet presAssocID="{DB9D8533-B49F-41EF-B088-3A5BF697EF66}" presName="conn2-1" presStyleLbl="parChTrans1D2" presStyleIdx="4" presStyleCnt="9"/>
      <dgm:spPr/>
      <dgm:t>
        <a:bodyPr/>
        <a:lstStyle/>
        <a:p>
          <a:endParaRPr lang="es-ES"/>
        </a:p>
      </dgm:t>
    </dgm:pt>
    <dgm:pt modelId="{D12CB4BD-CDAB-4871-B09D-A8F99512C3C7}" type="pres">
      <dgm:prSet presAssocID="{DB9D8533-B49F-41EF-B088-3A5BF697EF66}" presName="connTx" presStyleLbl="parChTrans1D2" presStyleIdx="4" presStyleCnt="9"/>
      <dgm:spPr/>
      <dgm:t>
        <a:bodyPr/>
        <a:lstStyle/>
        <a:p>
          <a:endParaRPr lang="es-ES"/>
        </a:p>
      </dgm:t>
    </dgm:pt>
    <dgm:pt modelId="{934147DB-9D42-4B46-9026-6712C2884D66}" type="pres">
      <dgm:prSet presAssocID="{CDDA70EB-9375-4772-9DAD-D529F49A9FB7}" presName="root2" presStyleCnt="0"/>
      <dgm:spPr/>
    </dgm:pt>
    <dgm:pt modelId="{121FADB4-DA53-4E8E-8ED2-4AFE4700032B}" type="pres">
      <dgm:prSet presAssocID="{CDDA70EB-9375-4772-9DAD-D529F49A9FB7}" presName="LevelTwoTextNode" presStyleLbl="node2" presStyleIdx="4" presStyleCnt="9" custScaleX="71264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1FDF6CD-6981-4042-87A1-564A506B5A56}" type="pres">
      <dgm:prSet presAssocID="{CDDA70EB-9375-4772-9DAD-D529F49A9FB7}" presName="level3hierChild" presStyleCnt="0"/>
      <dgm:spPr/>
    </dgm:pt>
    <dgm:pt modelId="{FF77116B-7132-408F-8DE9-5A6F7AC54094}" type="pres">
      <dgm:prSet presAssocID="{6174101E-D957-4340-8FAE-2D7ADA7EC831}" presName="conn2-1" presStyleLbl="parChTrans1D2" presStyleIdx="5" presStyleCnt="9"/>
      <dgm:spPr/>
      <dgm:t>
        <a:bodyPr/>
        <a:lstStyle/>
        <a:p>
          <a:endParaRPr lang="es-ES"/>
        </a:p>
      </dgm:t>
    </dgm:pt>
    <dgm:pt modelId="{1476AD3D-63CA-4923-B45F-47E0DC520430}" type="pres">
      <dgm:prSet presAssocID="{6174101E-D957-4340-8FAE-2D7ADA7EC831}" presName="connTx" presStyleLbl="parChTrans1D2" presStyleIdx="5" presStyleCnt="9"/>
      <dgm:spPr/>
      <dgm:t>
        <a:bodyPr/>
        <a:lstStyle/>
        <a:p>
          <a:endParaRPr lang="es-ES"/>
        </a:p>
      </dgm:t>
    </dgm:pt>
    <dgm:pt modelId="{07C3D10A-CA6F-4B33-8A55-F28FCDEC4B3E}" type="pres">
      <dgm:prSet presAssocID="{159EEDD4-5102-41B2-8D64-181F779C476F}" presName="root2" presStyleCnt="0"/>
      <dgm:spPr/>
    </dgm:pt>
    <dgm:pt modelId="{FE21DCA0-757B-4D8C-AE23-BC0F0C3A3B47}" type="pres">
      <dgm:prSet presAssocID="{159EEDD4-5102-41B2-8D64-181F779C476F}" presName="LevelTwoTextNode" presStyleLbl="node2" presStyleIdx="5" presStyleCnt="9" custScaleX="71264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42BD5E16-4CD0-421C-A4E1-8A76E335E4FD}" type="pres">
      <dgm:prSet presAssocID="{159EEDD4-5102-41B2-8D64-181F779C476F}" presName="level3hierChild" presStyleCnt="0"/>
      <dgm:spPr/>
    </dgm:pt>
    <dgm:pt modelId="{A2517F8B-71D9-4827-A1EA-EC696B36860D}" type="pres">
      <dgm:prSet presAssocID="{D78CB2D7-3502-4D94-B151-929A2C088A0B}" presName="conn2-1" presStyleLbl="parChTrans1D2" presStyleIdx="6" presStyleCnt="9"/>
      <dgm:spPr/>
      <dgm:t>
        <a:bodyPr/>
        <a:lstStyle/>
        <a:p>
          <a:endParaRPr lang="es-ES"/>
        </a:p>
      </dgm:t>
    </dgm:pt>
    <dgm:pt modelId="{5459465E-2656-4A5E-9008-BB9CAAD1A074}" type="pres">
      <dgm:prSet presAssocID="{D78CB2D7-3502-4D94-B151-929A2C088A0B}" presName="connTx" presStyleLbl="parChTrans1D2" presStyleIdx="6" presStyleCnt="9"/>
      <dgm:spPr/>
      <dgm:t>
        <a:bodyPr/>
        <a:lstStyle/>
        <a:p>
          <a:endParaRPr lang="es-ES"/>
        </a:p>
      </dgm:t>
    </dgm:pt>
    <dgm:pt modelId="{386D72C3-C6D7-46B3-A219-8739B38B191B}" type="pres">
      <dgm:prSet presAssocID="{E968EE3F-314B-4CC9-A06F-111872A3C6E2}" presName="root2" presStyleCnt="0"/>
      <dgm:spPr/>
    </dgm:pt>
    <dgm:pt modelId="{2E69A641-2A84-433E-B84D-2BF2676F2A90}" type="pres">
      <dgm:prSet presAssocID="{E968EE3F-314B-4CC9-A06F-111872A3C6E2}" presName="LevelTwoTextNode" presStyleLbl="node2" presStyleIdx="6" presStyleCnt="9" custScaleX="71264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EEDF3C6-7FE5-4E90-8D20-CE8F5C0D4AA2}" type="pres">
      <dgm:prSet presAssocID="{E968EE3F-314B-4CC9-A06F-111872A3C6E2}" presName="level3hierChild" presStyleCnt="0"/>
      <dgm:spPr/>
    </dgm:pt>
    <dgm:pt modelId="{FECAEC5F-18CD-4867-BA85-D908E970FE9A}" type="pres">
      <dgm:prSet presAssocID="{07AE7BDC-9D88-49C0-8502-5048E7CBD07B}" presName="conn2-1" presStyleLbl="parChTrans1D2" presStyleIdx="7" presStyleCnt="9"/>
      <dgm:spPr/>
      <dgm:t>
        <a:bodyPr/>
        <a:lstStyle/>
        <a:p>
          <a:endParaRPr lang="es-ES"/>
        </a:p>
      </dgm:t>
    </dgm:pt>
    <dgm:pt modelId="{E4367DA1-B223-4703-8E46-C1C089A687AA}" type="pres">
      <dgm:prSet presAssocID="{07AE7BDC-9D88-49C0-8502-5048E7CBD07B}" presName="connTx" presStyleLbl="parChTrans1D2" presStyleIdx="7" presStyleCnt="9"/>
      <dgm:spPr/>
      <dgm:t>
        <a:bodyPr/>
        <a:lstStyle/>
        <a:p>
          <a:endParaRPr lang="es-ES"/>
        </a:p>
      </dgm:t>
    </dgm:pt>
    <dgm:pt modelId="{6788416A-1B8F-4781-9920-37935E2EA07B}" type="pres">
      <dgm:prSet presAssocID="{CCAE6BD0-E6C1-4091-9F8F-A9CA5314FBFE}" presName="root2" presStyleCnt="0"/>
      <dgm:spPr/>
    </dgm:pt>
    <dgm:pt modelId="{10C671B3-8FE3-427A-96EC-3EFC5007D2EF}" type="pres">
      <dgm:prSet presAssocID="{CCAE6BD0-E6C1-4091-9F8F-A9CA5314FBFE}" presName="LevelTwoTextNode" presStyleLbl="node2" presStyleIdx="7" presStyleCnt="9" custScaleX="71264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FAB98D07-B8B8-4363-BCF1-06F42DACFCD4}" type="pres">
      <dgm:prSet presAssocID="{CCAE6BD0-E6C1-4091-9F8F-A9CA5314FBFE}" presName="level3hierChild" presStyleCnt="0"/>
      <dgm:spPr/>
    </dgm:pt>
    <dgm:pt modelId="{F457CCF0-652D-42A5-A19F-5DDF821C5FCF}" type="pres">
      <dgm:prSet presAssocID="{5468CC9A-ED0C-45C0-B4FD-8A85C313C9E5}" presName="conn2-1" presStyleLbl="parChTrans1D2" presStyleIdx="8" presStyleCnt="9"/>
      <dgm:spPr/>
      <dgm:t>
        <a:bodyPr/>
        <a:lstStyle/>
        <a:p>
          <a:endParaRPr lang="es-ES"/>
        </a:p>
      </dgm:t>
    </dgm:pt>
    <dgm:pt modelId="{F8A092CF-147A-4E83-BAE8-EC78E21A570B}" type="pres">
      <dgm:prSet presAssocID="{5468CC9A-ED0C-45C0-B4FD-8A85C313C9E5}" presName="connTx" presStyleLbl="parChTrans1D2" presStyleIdx="8" presStyleCnt="9"/>
      <dgm:spPr/>
      <dgm:t>
        <a:bodyPr/>
        <a:lstStyle/>
        <a:p>
          <a:endParaRPr lang="es-ES"/>
        </a:p>
      </dgm:t>
    </dgm:pt>
    <dgm:pt modelId="{2A7DB98D-082E-499B-BCBE-D367F5D78186}" type="pres">
      <dgm:prSet presAssocID="{3FC1DDD9-03F8-4C20-94AA-5D71D67E4F31}" presName="root2" presStyleCnt="0"/>
      <dgm:spPr/>
    </dgm:pt>
    <dgm:pt modelId="{5891C87B-16F5-4AE9-8717-82C1ACD72621}" type="pres">
      <dgm:prSet presAssocID="{3FC1DDD9-03F8-4C20-94AA-5D71D67E4F31}" presName="LevelTwoTextNode" presStyleLbl="node2" presStyleIdx="8" presStyleCnt="9" custScaleX="71168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3FC37E41-3414-429E-9549-CD486F2FDCAD}" type="pres">
      <dgm:prSet presAssocID="{3FC1DDD9-03F8-4C20-94AA-5D71D67E4F31}" presName="level3hierChild" presStyleCnt="0"/>
      <dgm:spPr/>
    </dgm:pt>
  </dgm:ptLst>
  <dgm:cxnLst>
    <dgm:cxn modelId="{617A9A9E-6B01-4C18-B15C-62132CA60FB9}" type="presOf" srcId="{5468CC9A-ED0C-45C0-B4FD-8A85C313C9E5}" destId="{F457CCF0-652D-42A5-A19F-5DDF821C5FCF}" srcOrd="0" destOrd="0" presId="urn:microsoft.com/office/officeart/2005/8/layout/hierarchy2"/>
    <dgm:cxn modelId="{067C5A3C-A9AD-4F3A-B2C9-F08630545F3B}" type="presOf" srcId="{B3E35C90-1871-4638-8924-DC4921749B1E}" destId="{695036CE-6D9C-4D67-8E0C-79272B96A531}" srcOrd="0" destOrd="0" presId="urn:microsoft.com/office/officeart/2005/8/layout/hierarchy2"/>
    <dgm:cxn modelId="{B5356A7D-12BC-4F62-8900-22A5870F9D02}" type="presOf" srcId="{255BF7A5-C677-4B32-A2F4-6D7A0C7AB653}" destId="{B2DA5E6E-3D59-498A-B69C-FF9F332C47AF}" srcOrd="1" destOrd="0" presId="urn:microsoft.com/office/officeart/2005/8/layout/hierarchy2"/>
    <dgm:cxn modelId="{E495FF3E-CAAC-4E87-ACBF-B9D88370C6D0}" srcId="{870FDC6D-D8F7-4B32-A97E-534CE5E52BD5}" destId="{CDDA70EB-9375-4772-9DAD-D529F49A9FB7}" srcOrd="4" destOrd="0" parTransId="{DB9D8533-B49F-41EF-B088-3A5BF697EF66}" sibTransId="{9B92B523-C2B9-4853-AB69-4911AC57C982}"/>
    <dgm:cxn modelId="{12228D7B-E869-449C-B996-CD66B7E8E9ED}" type="presOf" srcId="{DB9D8533-B49F-41EF-B088-3A5BF697EF66}" destId="{D12CB4BD-CDAB-4871-B09D-A8F99512C3C7}" srcOrd="1" destOrd="0" presId="urn:microsoft.com/office/officeart/2005/8/layout/hierarchy2"/>
    <dgm:cxn modelId="{676989E7-AD6A-45AD-92B0-C9887FBE8C44}" type="presOf" srcId="{D78CB2D7-3502-4D94-B151-929A2C088A0B}" destId="{A2517F8B-71D9-4827-A1EA-EC696B36860D}" srcOrd="0" destOrd="0" presId="urn:microsoft.com/office/officeart/2005/8/layout/hierarchy2"/>
    <dgm:cxn modelId="{F2F0566C-88C3-4F29-87C9-E083302C4043}" type="presOf" srcId="{D30DA116-A413-43C1-ABD6-3F635B0724CA}" destId="{CE539E83-0BB7-4998-83EC-DC5E9186AC40}" srcOrd="0" destOrd="0" presId="urn:microsoft.com/office/officeart/2005/8/layout/hierarchy2"/>
    <dgm:cxn modelId="{132383AB-5C5B-4115-934E-C68497E37259}" type="presOf" srcId="{CDDA70EB-9375-4772-9DAD-D529F49A9FB7}" destId="{121FADB4-DA53-4E8E-8ED2-4AFE4700032B}" srcOrd="0" destOrd="0" presId="urn:microsoft.com/office/officeart/2005/8/layout/hierarchy2"/>
    <dgm:cxn modelId="{2B0302F0-B580-4457-A21C-971CB58144CF}" srcId="{870FDC6D-D8F7-4B32-A97E-534CE5E52BD5}" destId="{1BFDDD8B-9674-48DB-BF3E-F3753115BA3E}" srcOrd="3" destOrd="0" parTransId="{255BF7A5-C677-4B32-A2F4-6D7A0C7AB653}" sibTransId="{F3470219-4BA2-4AA1-82A5-7672EBBAA997}"/>
    <dgm:cxn modelId="{6F92E43D-3534-4690-BE6C-D6BF5F84885A}" type="presOf" srcId="{6174101E-D957-4340-8FAE-2D7ADA7EC831}" destId="{1476AD3D-63CA-4923-B45F-47E0DC520430}" srcOrd="1" destOrd="0" presId="urn:microsoft.com/office/officeart/2005/8/layout/hierarchy2"/>
    <dgm:cxn modelId="{9C7C665E-1C0D-4D4C-BC99-07318201A392}" type="presOf" srcId="{07AE7BDC-9D88-49C0-8502-5048E7CBD07B}" destId="{E4367DA1-B223-4703-8E46-C1C089A687AA}" srcOrd="1" destOrd="0" presId="urn:microsoft.com/office/officeart/2005/8/layout/hierarchy2"/>
    <dgm:cxn modelId="{0EB336AF-6ACB-496E-B812-88EB00E0DD67}" type="presOf" srcId="{07AE7BDC-9D88-49C0-8502-5048E7CBD07B}" destId="{FECAEC5F-18CD-4867-BA85-D908E970FE9A}" srcOrd="0" destOrd="0" presId="urn:microsoft.com/office/officeart/2005/8/layout/hierarchy2"/>
    <dgm:cxn modelId="{6371EAB5-FD55-4503-92F3-71392920CD40}" type="presOf" srcId="{1E963613-F7D8-497C-BE5A-AD645DA3F54C}" destId="{CC94600E-F702-4928-8F6C-BE3B009A60BD}" srcOrd="0" destOrd="0" presId="urn:microsoft.com/office/officeart/2005/8/layout/hierarchy2"/>
    <dgm:cxn modelId="{D059D4D3-235B-4E97-8FDD-A3074A8FEC05}" srcId="{870FDC6D-D8F7-4B32-A97E-534CE5E52BD5}" destId="{58683F3C-D93E-4679-A456-CA5843903B2F}" srcOrd="0" destOrd="0" parTransId="{48400DED-59C2-4BDE-B84C-A38309E1B0D9}" sibTransId="{BA439D56-0343-4D0B-AC13-2E3B918915F2}"/>
    <dgm:cxn modelId="{F597261D-D3E7-4230-AB91-09E4E3C33336}" type="presOf" srcId="{D78CB2D7-3502-4D94-B151-929A2C088A0B}" destId="{5459465E-2656-4A5E-9008-BB9CAAD1A074}" srcOrd="1" destOrd="0" presId="urn:microsoft.com/office/officeart/2005/8/layout/hierarchy2"/>
    <dgm:cxn modelId="{B56C98C7-40F4-4ABF-8C51-0DE3D49E0C27}" type="presOf" srcId="{48400DED-59C2-4BDE-B84C-A38309E1B0D9}" destId="{F8C7A4B4-5638-451B-A9D5-1B88CC7EF583}" srcOrd="1" destOrd="0" presId="urn:microsoft.com/office/officeart/2005/8/layout/hierarchy2"/>
    <dgm:cxn modelId="{583A7CD7-A37E-46C8-AC92-63EAEC2EAFD2}" type="presOf" srcId="{CCAE6BD0-E6C1-4091-9F8F-A9CA5314FBFE}" destId="{10C671B3-8FE3-427A-96EC-3EFC5007D2EF}" srcOrd="0" destOrd="0" presId="urn:microsoft.com/office/officeart/2005/8/layout/hierarchy2"/>
    <dgm:cxn modelId="{0940FDBD-2C2C-49C7-ABEA-34548B5C8277}" type="presOf" srcId="{255BF7A5-C677-4B32-A2F4-6D7A0C7AB653}" destId="{5BB47967-83A0-4432-AC64-5A79B8D3FE90}" srcOrd="0" destOrd="0" presId="urn:microsoft.com/office/officeart/2005/8/layout/hierarchy2"/>
    <dgm:cxn modelId="{74412058-43BF-4C22-84EC-1521190900AB}" type="presOf" srcId="{D30DA116-A413-43C1-ABD6-3F635B0724CA}" destId="{1738F074-E203-470C-8502-36D4B6A15728}" srcOrd="1" destOrd="0" presId="urn:microsoft.com/office/officeart/2005/8/layout/hierarchy2"/>
    <dgm:cxn modelId="{B290FCED-B0E0-4C38-9C3C-E42CEF1FDAD6}" type="presOf" srcId="{99B43D8D-D665-4AF4-9B23-8C37C31397C8}" destId="{3D5A078E-747D-4D33-AA2A-53DF6F05A5D8}" srcOrd="0" destOrd="0" presId="urn:microsoft.com/office/officeart/2005/8/layout/hierarchy2"/>
    <dgm:cxn modelId="{0E695C02-5402-4869-B399-E4418A12DE6A}" type="presOf" srcId="{99B43D8D-D665-4AF4-9B23-8C37C31397C8}" destId="{4A1AA577-3220-4418-A928-60A949951A0A}" srcOrd="1" destOrd="0" presId="urn:microsoft.com/office/officeart/2005/8/layout/hierarchy2"/>
    <dgm:cxn modelId="{841E866C-D244-41CC-8BD5-F28E2A6CE1E3}" type="presOf" srcId="{1BFDDD8B-9674-48DB-BF3E-F3753115BA3E}" destId="{843C1264-0E9A-4E4E-93B8-624BBFC5656A}" srcOrd="0" destOrd="0" presId="urn:microsoft.com/office/officeart/2005/8/layout/hierarchy2"/>
    <dgm:cxn modelId="{EA0AA6EC-B8AE-4C6F-BFA0-2075D433591B}" srcId="{870FDC6D-D8F7-4B32-A97E-534CE5E52BD5}" destId="{3FC1DDD9-03F8-4C20-94AA-5D71D67E4F31}" srcOrd="8" destOrd="0" parTransId="{5468CC9A-ED0C-45C0-B4FD-8A85C313C9E5}" sibTransId="{352E9151-1F16-45B1-91D6-F1AB738B5458}"/>
    <dgm:cxn modelId="{C109B18A-A7EA-4686-9320-5760CE6DD45D}" type="presOf" srcId="{AED00232-3642-4FD0-8A91-877BBCAD6B05}" destId="{EC1B0FD9-BCC0-4285-9F8D-89818351E297}" srcOrd="0" destOrd="0" presId="urn:microsoft.com/office/officeart/2005/8/layout/hierarchy2"/>
    <dgm:cxn modelId="{B9E1DF01-8BD4-4C31-97FD-5574215A2976}" srcId="{870FDC6D-D8F7-4B32-A97E-534CE5E52BD5}" destId="{E968EE3F-314B-4CC9-A06F-111872A3C6E2}" srcOrd="6" destOrd="0" parTransId="{D78CB2D7-3502-4D94-B151-929A2C088A0B}" sibTransId="{82F1A718-A1B5-4F76-A7F5-417CBDB11EA6}"/>
    <dgm:cxn modelId="{9C045291-50D5-426B-94E9-E411E739FDAC}" type="presOf" srcId="{6174101E-D957-4340-8FAE-2D7ADA7EC831}" destId="{FF77116B-7132-408F-8DE9-5A6F7AC54094}" srcOrd="0" destOrd="0" presId="urn:microsoft.com/office/officeart/2005/8/layout/hierarchy2"/>
    <dgm:cxn modelId="{A97F8F03-0765-4483-94A9-80F8505B2BAC}" srcId="{870FDC6D-D8F7-4B32-A97E-534CE5E52BD5}" destId="{159EEDD4-5102-41B2-8D64-181F779C476F}" srcOrd="5" destOrd="0" parTransId="{6174101E-D957-4340-8FAE-2D7ADA7EC831}" sibTransId="{D7D3495E-8F26-462D-BE6C-D9F7B5E328F0}"/>
    <dgm:cxn modelId="{067F1393-66C0-46B4-994B-45432E314F55}" type="presOf" srcId="{159EEDD4-5102-41B2-8D64-181F779C476F}" destId="{FE21DCA0-757B-4D8C-AE23-BC0F0C3A3B47}" srcOrd="0" destOrd="0" presId="urn:microsoft.com/office/officeart/2005/8/layout/hierarchy2"/>
    <dgm:cxn modelId="{2F50FD1D-4265-46C1-9168-3911653A0010}" type="presOf" srcId="{5468CC9A-ED0C-45C0-B4FD-8A85C313C9E5}" destId="{F8A092CF-147A-4E83-BAE8-EC78E21A570B}" srcOrd="1" destOrd="0" presId="urn:microsoft.com/office/officeart/2005/8/layout/hierarchy2"/>
    <dgm:cxn modelId="{D7D0A7F7-5628-4465-AFFC-540785C78942}" type="presOf" srcId="{58683F3C-D93E-4679-A456-CA5843903B2F}" destId="{E4794407-1CD9-43EA-8179-6B529B99642B}" srcOrd="0" destOrd="0" presId="urn:microsoft.com/office/officeart/2005/8/layout/hierarchy2"/>
    <dgm:cxn modelId="{2ECC055E-CD20-4143-A1F7-7ED2465FC3CC}" srcId="{870FDC6D-D8F7-4B32-A97E-534CE5E52BD5}" destId="{AED00232-3642-4FD0-8A91-877BBCAD6B05}" srcOrd="2" destOrd="0" parTransId="{99B43D8D-D665-4AF4-9B23-8C37C31397C8}" sibTransId="{C269D11C-3FCE-44AD-BF77-63BA4245B204}"/>
    <dgm:cxn modelId="{86FAFE32-843E-4DA3-B923-4BBC61501B59}" type="presOf" srcId="{870FDC6D-D8F7-4B32-A97E-534CE5E52BD5}" destId="{D2493823-7E69-4B7B-B1EA-9856C616B232}" srcOrd="0" destOrd="0" presId="urn:microsoft.com/office/officeart/2005/8/layout/hierarchy2"/>
    <dgm:cxn modelId="{813247BF-EE42-4337-A29A-19D384C69545}" srcId="{870FDC6D-D8F7-4B32-A97E-534CE5E52BD5}" destId="{CCAE6BD0-E6C1-4091-9F8F-A9CA5314FBFE}" srcOrd="7" destOrd="0" parTransId="{07AE7BDC-9D88-49C0-8502-5048E7CBD07B}" sibTransId="{894E354B-DF1A-4FEC-A5EC-9A6AC3EB2B3E}"/>
    <dgm:cxn modelId="{706B7732-3261-4616-BC28-96D65E2BB2E7}" type="presOf" srcId="{DB9D8533-B49F-41EF-B088-3A5BF697EF66}" destId="{03EF4DC7-3465-42D5-9EDC-4646AF151F52}" srcOrd="0" destOrd="0" presId="urn:microsoft.com/office/officeart/2005/8/layout/hierarchy2"/>
    <dgm:cxn modelId="{EA9956CE-10DE-4ABE-A54A-B6B416D11BA0}" srcId="{B3E35C90-1871-4638-8924-DC4921749B1E}" destId="{870FDC6D-D8F7-4B32-A97E-534CE5E52BD5}" srcOrd="0" destOrd="0" parTransId="{29E98027-B127-4156-9AA3-D9D9E179870F}" sibTransId="{B9C0B93F-1621-4A76-AC4C-9E2FF584B47C}"/>
    <dgm:cxn modelId="{C3010220-9C65-41DD-A51A-83F6DCC28608}" type="presOf" srcId="{3FC1DDD9-03F8-4C20-94AA-5D71D67E4F31}" destId="{5891C87B-16F5-4AE9-8717-82C1ACD72621}" srcOrd="0" destOrd="0" presId="urn:microsoft.com/office/officeart/2005/8/layout/hierarchy2"/>
    <dgm:cxn modelId="{C4B94E24-EF24-4FE0-9DCA-4213A556707E}" type="presOf" srcId="{48400DED-59C2-4BDE-B84C-A38309E1B0D9}" destId="{A9888C11-6E91-4223-A05B-88C3861F83A2}" srcOrd="0" destOrd="0" presId="urn:microsoft.com/office/officeart/2005/8/layout/hierarchy2"/>
    <dgm:cxn modelId="{5A0798D7-2B61-4BAF-801E-E05D037A43E8}" type="presOf" srcId="{E968EE3F-314B-4CC9-A06F-111872A3C6E2}" destId="{2E69A641-2A84-433E-B84D-2BF2676F2A90}" srcOrd="0" destOrd="0" presId="urn:microsoft.com/office/officeart/2005/8/layout/hierarchy2"/>
    <dgm:cxn modelId="{0800DACB-14A1-4EFA-9C78-2CB2790E240A}" srcId="{870FDC6D-D8F7-4B32-A97E-534CE5E52BD5}" destId="{1E963613-F7D8-497C-BE5A-AD645DA3F54C}" srcOrd="1" destOrd="0" parTransId="{D30DA116-A413-43C1-ABD6-3F635B0724CA}" sibTransId="{AE1524BF-D37B-4C0B-B303-DAA1CC15E486}"/>
    <dgm:cxn modelId="{E82DA534-3EAF-4A02-BFC8-2351E75566D6}" type="presParOf" srcId="{695036CE-6D9C-4D67-8E0C-79272B96A531}" destId="{A3F77684-1A70-4657-819C-7F0493B04072}" srcOrd="0" destOrd="0" presId="urn:microsoft.com/office/officeart/2005/8/layout/hierarchy2"/>
    <dgm:cxn modelId="{E8D1F788-A648-47C7-8BA6-FAF6E2BEE50E}" type="presParOf" srcId="{A3F77684-1A70-4657-819C-7F0493B04072}" destId="{D2493823-7E69-4B7B-B1EA-9856C616B232}" srcOrd="0" destOrd="0" presId="urn:microsoft.com/office/officeart/2005/8/layout/hierarchy2"/>
    <dgm:cxn modelId="{10B63AD1-0EBF-4184-9CDF-66E67D35836F}" type="presParOf" srcId="{A3F77684-1A70-4657-819C-7F0493B04072}" destId="{5231187F-0341-45EB-9D5F-2AF61D916CF7}" srcOrd="1" destOrd="0" presId="urn:microsoft.com/office/officeart/2005/8/layout/hierarchy2"/>
    <dgm:cxn modelId="{8F814D42-89D6-4975-8FD1-A21946789D58}" type="presParOf" srcId="{5231187F-0341-45EB-9D5F-2AF61D916CF7}" destId="{A9888C11-6E91-4223-A05B-88C3861F83A2}" srcOrd="0" destOrd="0" presId="urn:microsoft.com/office/officeart/2005/8/layout/hierarchy2"/>
    <dgm:cxn modelId="{6FFB6D29-8A0F-4D3E-B6D4-5275CF9D549F}" type="presParOf" srcId="{A9888C11-6E91-4223-A05B-88C3861F83A2}" destId="{F8C7A4B4-5638-451B-A9D5-1B88CC7EF583}" srcOrd="0" destOrd="0" presId="urn:microsoft.com/office/officeart/2005/8/layout/hierarchy2"/>
    <dgm:cxn modelId="{A4405102-0723-4BF1-9CA9-7015BB6DF5FE}" type="presParOf" srcId="{5231187F-0341-45EB-9D5F-2AF61D916CF7}" destId="{B1E247F1-06AC-4D1A-9554-3D39AF848F6A}" srcOrd="1" destOrd="0" presId="urn:microsoft.com/office/officeart/2005/8/layout/hierarchy2"/>
    <dgm:cxn modelId="{6B832BD2-0BA8-401C-AF82-0DC29C9424B0}" type="presParOf" srcId="{B1E247F1-06AC-4D1A-9554-3D39AF848F6A}" destId="{E4794407-1CD9-43EA-8179-6B529B99642B}" srcOrd="0" destOrd="0" presId="urn:microsoft.com/office/officeart/2005/8/layout/hierarchy2"/>
    <dgm:cxn modelId="{2DE3282F-C003-42D0-8844-EF400A7E0977}" type="presParOf" srcId="{B1E247F1-06AC-4D1A-9554-3D39AF848F6A}" destId="{56F58F64-8061-4E7E-B276-1F63F10652C5}" srcOrd="1" destOrd="0" presId="urn:microsoft.com/office/officeart/2005/8/layout/hierarchy2"/>
    <dgm:cxn modelId="{FC2D3830-63F6-45EF-BF69-6D3F7CEEC18F}" type="presParOf" srcId="{5231187F-0341-45EB-9D5F-2AF61D916CF7}" destId="{CE539E83-0BB7-4998-83EC-DC5E9186AC40}" srcOrd="2" destOrd="0" presId="urn:microsoft.com/office/officeart/2005/8/layout/hierarchy2"/>
    <dgm:cxn modelId="{3D4C2907-8AB1-4CC9-8B0A-549D6061AAA1}" type="presParOf" srcId="{CE539E83-0BB7-4998-83EC-DC5E9186AC40}" destId="{1738F074-E203-470C-8502-36D4B6A15728}" srcOrd="0" destOrd="0" presId="urn:microsoft.com/office/officeart/2005/8/layout/hierarchy2"/>
    <dgm:cxn modelId="{B0A6FA9E-C988-4900-B23D-A675B3E23C8D}" type="presParOf" srcId="{5231187F-0341-45EB-9D5F-2AF61D916CF7}" destId="{30111F38-D80A-43D5-8516-5F1104BE7D11}" srcOrd="3" destOrd="0" presId="urn:microsoft.com/office/officeart/2005/8/layout/hierarchy2"/>
    <dgm:cxn modelId="{7DD6BC6D-186D-4EDD-8854-5654453F3D54}" type="presParOf" srcId="{30111F38-D80A-43D5-8516-5F1104BE7D11}" destId="{CC94600E-F702-4928-8F6C-BE3B009A60BD}" srcOrd="0" destOrd="0" presId="urn:microsoft.com/office/officeart/2005/8/layout/hierarchy2"/>
    <dgm:cxn modelId="{8980CA0D-91A5-4314-81C4-A881F29D148B}" type="presParOf" srcId="{30111F38-D80A-43D5-8516-5F1104BE7D11}" destId="{93586E5D-7470-4E0D-BD13-C63B6DC8C4F7}" srcOrd="1" destOrd="0" presId="urn:microsoft.com/office/officeart/2005/8/layout/hierarchy2"/>
    <dgm:cxn modelId="{DAC6B538-2EA8-45E1-95DB-4FBD3B62CBDF}" type="presParOf" srcId="{5231187F-0341-45EB-9D5F-2AF61D916CF7}" destId="{3D5A078E-747D-4D33-AA2A-53DF6F05A5D8}" srcOrd="4" destOrd="0" presId="urn:microsoft.com/office/officeart/2005/8/layout/hierarchy2"/>
    <dgm:cxn modelId="{C73BD7FC-132A-4D3D-B151-E76D4DFEDF01}" type="presParOf" srcId="{3D5A078E-747D-4D33-AA2A-53DF6F05A5D8}" destId="{4A1AA577-3220-4418-A928-60A949951A0A}" srcOrd="0" destOrd="0" presId="urn:microsoft.com/office/officeart/2005/8/layout/hierarchy2"/>
    <dgm:cxn modelId="{5D02AA45-F02E-48BB-B528-7E6572C350AD}" type="presParOf" srcId="{5231187F-0341-45EB-9D5F-2AF61D916CF7}" destId="{D6D4FC03-0AFF-4113-B147-585582D6D4C7}" srcOrd="5" destOrd="0" presId="urn:microsoft.com/office/officeart/2005/8/layout/hierarchy2"/>
    <dgm:cxn modelId="{94BF83DE-B015-40AF-8643-DBDCA4775CA7}" type="presParOf" srcId="{D6D4FC03-0AFF-4113-B147-585582D6D4C7}" destId="{EC1B0FD9-BCC0-4285-9F8D-89818351E297}" srcOrd="0" destOrd="0" presId="urn:microsoft.com/office/officeart/2005/8/layout/hierarchy2"/>
    <dgm:cxn modelId="{DF085871-9F7D-4423-81C2-6D9B5E7ACD3A}" type="presParOf" srcId="{D6D4FC03-0AFF-4113-B147-585582D6D4C7}" destId="{D7C25D1D-2FB4-460A-8D21-D064C434DDB9}" srcOrd="1" destOrd="0" presId="urn:microsoft.com/office/officeart/2005/8/layout/hierarchy2"/>
    <dgm:cxn modelId="{C14AB6A4-39F0-468E-B63A-1060A658D012}" type="presParOf" srcId="{5231187F-0341-45EB-9D5F-2AF61D916CF7}" destId="{5BB47967-83A0-4432-AC64-5A79B8D3FE90}" srcOrd="6" destOrd="0" presId="urn:microsoft.com/office/officeart/2005/8/layout/hierarchy2"/>
    <dgm:cxn modelId="{02EE96CD-13DB-4678-A96D-309E651114D1}" type="presParOf" srcId="{5BB47967-83A0-4432-AC64-5A79B8D3FE90}" destId="{B2DA5E6E-3D59-498A-B69C-FF9F332C47AF}" srcOrd="0" destOrd="0" presId="urn:microsoft.com/office/officeart/2005/8/layout/hierarchy2"/>
    <dgm:cxn modelId="{C6B3E92A-E037-44EF-AE56-E8FD946B889A}" type="presParOf" srcId="{5231187F-0341-45EB-9D5F-2AF61D916CF7}" destId="{DA8B0CCD-0B7F-4E69-A741-2B53638FBFB9}" srcOrd="7" destOrd="0" presId="urn:microsoft.com/office/officeart/2005/8/layout/hierarchy2"/>
    <dgm:cxn modelId="{BE50F40A-D645-4393-9878-E6D7A1AC6751}" type="presParOf" srcId="{DA8B0CCD-0B7F-4E69-A741-2B53638FBFB9}" destId="{843C1264-0E9A-4E4E-93B8-624BBFC5656A}" srcOrd="0" destOrd="0" presId="urn:microsoft.com/office/officeart/2005/8/layout/hierarchy2"/>
    <dgm:cxn modelId="{C7073CF2-D499-4021-A7A5-0F22C8D38BCB}" type="presParOf" srcId="{DA8B0CCD-0B7F-4E69-A741-2B53638FBFB9}" destId="{72093E35-A63C-4430-89CE-35B635462A61}" srcOrd="1" destOrd="0" presId="urn:microsoft.com/office/officeart/2005/8/layout/hierarchy2"/>
    <dgm:cxn modelId="{4EC55AF2-48C8-4D88-8E9E-1BDB1D5AC1AD}" type="presParOf" srcId="{5231187F-0341-45EB-9D5F-2AF61D916CF7}" destId="{03EF4DC7-3465-42D5-9EDC-4646AF151F52}" srcOrd="8" destOrd="0" presId="urn:microsoft.com/office/officeart/2005/8/layout/hierarchy2"/>
    <dgm:cxn modelId="{1877E463-5ACC-4D5B-986B-4B78F15383AF}" type="presParOf" srcId="{03EF4DC7-3465-42D5-9EDC-4646AF151F52}" destId="{D12CB4BD-CDAB-4871-B09D-A8F99512C3C7}" srcOrd="0" destOrd="0" presId="urn:microsoft.com/office/officeart/2005/8/layout/hierarchy2"/>
    <dgm:cxn modelId="{43B836C1-577C-4B38-BCF7-916E078155E2}" type="presParOf" srcId="{5231187F-0341-45EB-9D5F-2AF61D916CF7}" destId="{934147DB-9D42-4B46-9026-6712C2884D66}" srcOrd="9" destOrd="0" presId="urn:microsoft.com/office/officeart/2005/8/layout/hierarchy2"/>
    <dgm:cxn modelId="{F7A5C4B2-EBAC-4D0F-846A-FC4F139F1696}" type="presParOf" srcId="{934147DB-9D42-4B46-9026-6712C2884D66}" destId="{121FADB4-DA53-4E8E-8ED2-4AFE4700032B}" srcOrd="0" destOrd="0" presId="urn:microsoft.com/office/officeart/2005/8/layout/hierarchy2"/>
    <dgm:cxn modelId="{FA5CCDEE-7FA4-4F23-A293-785AE256BEFD}" type="presParOf" srcId="{934147DB-9D42-4B46-9026-6712C2884D66}" destId="{E1FDF6CD-6981-4042-87A1-564A506B5A56}" srcOrd="1" destOrd="0" presId="urn:microsoft.com/office/officeart/2005/8/layout/hierarchy2"/>
    <dgm:cxn modelId="{EBF25820-72C2-45BD-AF5C-40B800B905F4}" type="presParOf" srcId="{5231187F-0341-45EB-9D5F-2AF61D916CF7}" destId="{FF77116B-7132-408F-8DE9-5A6F7AC54094}" srcOrd="10" destOrd="0" presId="urn:microsoft.com/office/officeart/2005/8/layout/hierarchy2"/>
    <dgm:cxn modelId="{C500ACA8-8ACC-4192-B3A0-B53DEA5C68AA}" type="presParOf" srcId="{FF77116B-7132-408F-8DE9-5A6F7AC54094}" destId="{1476AD3D-63CA-4923-B45F-47E0DC520430}" srcOrd="0" destOrd="0" presId="urn:microsoft.com/office/officeart/2005/8/layout/hierarchy2"/>
    <dgm:cxn modelId="{9821D11E-0695-4C13-AA56-1B3F3A733A31}" type="presParOf" srcId="{5231187F-0341-45EB-9D5F-2AF61D916CF7}" destId="{07C3D10A-CA6F-4B33-8A55-F28FCDEC4B3E}" srcOrd="11" destOrd="0" presId="urn:microsoft.com/office/officeart/2005/8/layout/hierarchy2"/>
    <dgm:cxn modelId="{A2691F90-302E-405D-9B2D-E12CF33CF1D1}" type="presParOf" srcId="{07C3D10A-CA6F-4B33-8A55-F28FCDEC4B3E}" destId="{FE21DCA0-757B-4D8C-AE23-BC0F0C3A3B47}" srcOrd="0" destOrd="0" presId="urn:microsoft.com/office/officeart/2005/8/layout/hierarchy2"/>
    <dgm:cxn modelId="{963D8EAD-726F-4D2F-B905-B1045A2D7300}" type="presParOf" srcId="{07C3D10A-CA6F-4B33-8A55-F28FCDEC4B3E}" destId="{42BD5E16-4CD0-421C-A4E1-8A76E335E4FD}" srcOrd="1" destOrd="0" presId="urn:microsoft.com/office/officeart/2005/8/layout/hierarchy2"/>
    <dgm:cxn modelId="{0661B08D-D692-4550-AE17-7EAFA4DA782D}" type="presParOf" srcId="{5231187F-0341-45EB-9D5F-2AF61D916CF7}" destId="{A2517F8B-71D9-4827-A1EA-EC696B36860D}" srcOrd="12" destOrd="0" presId="urn:microsoft.com/office/officeart/2005/8/layout/hierarchy2"/>
    <dgm:cxn modelId="{A6D02FEB-6F55-457D-ABC6-27D19A306666}" type="presParOf" srcId="{A2517F8B-71D9-4827-A1EA-EC696B36860D}" destId="{5459465E-2656-4A5E-9008-BB9CAAD1A074}" srcOrd="0" destOrd="0" presId="urn:microsoft.com/office/officeart/2005/8/layout/hierarchy2"/>
    <dgm:cxn modelId="{22D7864C-447F-45D5-BF96-86151BE8F1BB}" type="presParOf" srcId="{5231187F-0341-45EB-9D5F-2AF61D916CF7}" destId="{386D72C3-C6D7-46B3-A219-8739B38B191B}" srcOrd="13" destOrd="0" presId="urn:microsoft.com/office/officeart/2005/8/layout/hierarchy2"/>
    <dgm:cxn modelId="{9A6A6685-C885-4D97-B7E7-5D9DF24BA94D}" type="presParOf" srcId="{386D72C3-C6D7-46B3-A219-8739B38B191B}" destId="{2E69A641-2A84-433E-B84D-2BF2676F2A90}" srcOrd="0" destOrd="0" presId="urn:microsoft.com/office/officeart/2005/8/layout/hierarchy2"/>
    <dgm:cxn modelId="{C414C947-D654-46F7-8857-81BDC35581AB}" type="presParOf" srcId="{386D72C3-C6D7-46B3-A219-8739B38B191B}" destId="{2EEDF3C6-7FE5-4E90-8D20-CE8F5C0D4AA2}" srcOrd="1" destOrd="0" presId="urn:microsoft.com/office/officeart/2005/8/layout/hierarchy2"/>
    <dgm:cxn modelId="{DE186687-5F6B-497B-8FAA-72C0052AE5E3}" type="presParOf" srcId="{5231187F-0341-45EB-9D5F-2AF61D916CF7}" destId="{FECAEC5F-18CD-4867-BA85-D908E970FE9A}" srcOrd="14" destOrd="0" presId="urn:microsoft.com/office/officeart/2005/8/layout/hierarchy2"/>
    <dgm:cxn modelId="{11F7C02F-FC3D-49E8-83A3-57EB1508AE97}" type="presParOf" srcId="{FECAEC5F-18CD-4867-BA85-D908E970FE9A}" destId="{E4367DA1-B223-4703-8E46-C1C089A687AA}" srcOrd="0" destOrd="0" presId="urn:microsoft.com/office/officeart/2005/8/layout/hierarchy2"/>
    <dgm:cxn modelId="{7139803B-661B-4243-BEE4-7E6A4695CE4F}" type="presParOf" srcId="{5231187F-0341-45EB-9D5F-2AF61D916CF7}" destId="{6788416A-1B8F-4781-9920-37935E2EA07B}" srcOrd="15" destOrd="0" presId="urn:microsoft.com/office/officeart/2005/8/layout/hierarchy2"/>
    <dgm:cxn modelId="{2A17BF2F-EA73-4A5F-B6C3-6FD2934A247C}" type="presParOf" srcId="{6788416A-1B8F-4781-9920-37935E2EA07B}" destId="{10C671B3-8FE3-427A-96EC-3EFC5007D2EF}" srcOrd="0" destOrd="0" presId="urn:microsoft.com/office/officeart/2005/8/layout/hierarchy2"/>
    <dgm:cxn modelId="{1FD7BBE3-9308-4B12-A0DE-6F9C64049D17}" type="presParOf" srcId="{6788416A-1B8F-4781-9920-37935E2EA07B}" destId="{FAB98D07-B8B8-4363-BCF1-06F42DACFCD4}" srcOrd="1" destOrd="0" presId="urn:microsoft.com/office/officeart/2005/8/layout/hierarchy2"/>
    <dgm:cxn modelId="{5D383B22-0B43-4779-9258-FA599BE5E5C2}" type="presParOf" srcId="{5231187F-0341-45EB-9D5F-2AF61D916CF7}" destId="{F457CCF0-652D-42A5-A19F-5DDF821C5FCF}" srcOrd="16" destOrd="0" presId="urn:microsoft.com/office/officeart/2005/8/layout/hierarchy2"/>
    <dgm:cxn modelId="{25F9DBAE-6BE3-4D5B-BB0D-2794A8D83F4D}" type="presParOf" srcId="{F457CCF0-652D-42A5-A19F-5DDF821C5FCF}" destId="{F8A092CF-147A-4E83-BAE8-EC78E21A570B}" srcOrd="0" destOrd="0" presId="urn:microsoft.com/office/officeart/2005/8/layout/hierarchy2"/>
    <dgm:cxn modelId="{5E2D3EA4-62D0-40A3-A31E-1BE4CC121B48}" type="presParOf" srcId="{5231187F-0341-45EB-9D5F-2AF61D916CF7}" destId="{2A7DB98D-082E-499B-BCBE-D367F5D78186}" srcOrd="17" destOrd="0" presId="urn:microsoft.com/office/officeart/2005/8/layout/hierarchy2"/>
    <dgm:cxn modelId="{240C8283-1A61-42F2-BDE3-DFB013215F79}" type="presParOf" srcId="{2A7DB98D-082E-499B-BCBE-D367F5D78186}" destId="{5891C87B-16F5-4AE9-8717-82C1ACD72621}" srcOrd="0" destOrd="0" presId="urn:microsoft.com/office/officeart/2005/8/layout/hierarchy2"/>
    <dgm:cxn modelId="{187B8739-2F1C-4858-A444-94602D1D363D}" type="presParOf" srcId="{2A7DB98D-082E-499B-BCBE-D367F5D78186}" destId="{3FC37E41-3414-429E-9549-CD486F2FDCAD}" srcOrd="1" destOrd="0" presId="urn:microsoft.com/office/officeart/2005/8/layout/hierarchy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95566AB-7F22-41C7-9685-D4DE7D6D3274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26D85CE4-F75E-419F-BEBC-E847648F2679}">
      <dgm:prSet phldrT="[Texto]" custT="1"/>
      <dgm:spPr/>
      <dgm:t>
        <a:bodyPr/>
        <a:lstStyle/>
        <a:p>
          <a:r>
            <a:rPr lang="es-VE" sz="1800" b="1" dirty="0" smtClean="0"/>
            <a:t>Desarrollo Social</a:t>
          </a:r>
          <a:endParaRPr lang="es-VE" sz="1800" b="1" dirty="0"/>
        </a:p>
      </dgm:t>
    </dgm:pt>
    <dgm:pt modelId="{90BF674C-0062-481F-BAEB-CF1F37E7B458}" type="parTrans" cxnId="{1EDF0A8E-0D8F-48D7-A9D6-03ACC19882E4}">
      <dgm:prSet/>
      <dgm:spPr/>
      <dgm:t>
        <a:bodyPr/>
        <a:lstStyle/>
        <a:p>
          <a:endParaRPr lang="es-VE" sz="1800" b="1"/>
        </a:p>
      </dgm:t>
    </dgm:pt>
    <dgm:pt modelId="{9EFC5BBC-7ACF-44FE-AA06-FFD7341D6BED}" type="sibTrans" cxnId="{1EDF0A8E-0D8F-48D7-A9D6-03ACC19882E4}">
      <dgm:prSet/>
      <dgm:spPr/>
      <dgm:t>
        <a:bodyPr/>
        <a:lstStyle/>
        <a:p>
          <a:endParaRPr lang="es-VE" sz="1800" b="1"/>
        </a:p>
      </dgm:t>
    </dgm:pt>
    <dgm:pt modelId="{CA6D6370-0A56-4125-A6E4-4329AB5E9D1C}">
      <dgm:prSet phldrT="[Texto]" custT="1"/>
      <dgm:spPr/>
      <dgm:t>
        <a:bodyPr/>
        <a:lstStyle/>
        <a:p>
          <a:r>
            <a:rPr lang="es-VE" sz="1800" b="1" dirty="0" smtClean="0"/>
            <a:t>Principios y consideraciones</a:t>
          </a:r>
          <a:endParaRPr lang="es-VE" sz="1800" b="1" dirty="0"/>
        </a:p>
      </dgm:t>
    </dgm:pt>
    <dgm:pt modelId="{6165389C-3C97-4964-9A20-7CBAA88F0F16}" type="parTrans" cxnId="{D477AF65-D7B0-4CBD-AABC-36E2866D747F}">
      <dgm:prSet custT="1"/>
      <dgm:spPr/>
      <dgm:t>
        <a:bodyPr/>
        <a:lstStyle/>
        <a:p>
          <a:endParaRPr lang="es-VE" sz="1800" b="1"/>
        </a:p>
      </dgm:t>
    </dgm:pt>
    <dgm:pt modelId="{6AD52F1B-743A-46B2-A739-5EB35AF505A1}" type="sibTrans" cxnId="{D477AF65-D7B0-4CBD-AABC-36E2866D747F}">
      <dgm:prSet/>
      <dgm:spPr/>
      <dgm:t>
        <a:bodyPr/>
        <a:lstStyle/>
        <a:p>
          <a:endParaRPr lang="es-VE" sz="1800" b="1"/>
        </a:p>
      </dgm:t>
    </dgm:pt>
    <dgm:pt modelId="{26620726-DB16-4D62-BBBF-E4E475D30AB2}">
      <dgm:prSet phldrT="[Texto]" custT="1"/>
      <dgm:spPr/>
      <dgm:t>
        <a:bodyPr/>
        <a:lstStyle/>
        <a:p>
          <a:r>
            <a:rPr lang="es-VE" sz="1800" b="1" dirty="0" smtClean="0"/>
            <a:t>Promoción de un tratamiento equitativo</a:t>
          </a:r>
          <a:endParaRPr lang="es-VE" sz="1800" b="1" dirty="0"/>
        </a:p>
      </dgm:t>
    </dgm:pt>
    <dgm:pt modelId="{9EA8C17F-FAE1-4CC6-9F34-BCA8CA455738}" type="parTrans" cxnId="{D2CD2BB0-85C8-41D8-A4FB-1D5F3B38083A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A4CEC2D7-4E50-44BD-A6B7-B369525DCE99}" type="sibTrans" cxnId="{D2CD2BB0-85C8-41D8-A4FB-1D5F3B38083A}">
      <dgm:prSet/>
      <dgm:spPr/>
      <dgm:t>
        <a:bodyPr/>
        <a:lstStyle/>
        <a:p>
          <a:endParaRPr lang="es-VE" sz="1800" b="1"/>
        </a:p>
      </dgm:t>
    </dgm:pt>
    <dgm:pt modelId="{969BB3D9-AB6C-41B1-AF34-16F816ADC8B1}">
      <dgm:prSet phldrT="[Texto]" custT="1"/>
      <dgm:spPr/>
      <dgm:t>
        <a:bodyPr/>
        <a:lstStyle/>
        <a:p>
          <a:r>
            <a:rPr lang="es-VE" sz="1800" b="1" dirty="0" err="1" smtClean="0"/>
            <a:t>Facultamiento</a:t>
          </a:r>
          <a:endParaRPr lang="es-VE" sz="1800" b="1" dirty="0"/>
        </a:p>
      </dgm:t>
    </dgm:pt>
    <dgm:pt modelId="{16DA8BFF-1BE1-4E33-BB53-5FC0AD17F3EC}" type="parTrans" cxnId="{6791C297-B809-4579-AFD1-EB4BE77B0DA8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AA95E1B5-8324-4544-85D0-D52330D755A2}" type="sibTrans" cxnId="{6791C297-B809-4579-AFD1-EB4BE77B0DA8}">
      <dgm:prSet/>
      <dgm:spPr/>
      <dgm:t>
        <a:bodyPr/>
        <a:lstStyle/>
        <a:p>
          <a:endParaRPr lang="es-VE" sz="1800" b="1"/>
        </a:p>
      </dgm:t>
    </dgm:pt>
    <dgm:pt modelId="{9AA20608-9492-49C2-B9A1-345B46895F3C}">
      <dgm:prSet phldrT="[Texto]" custT="1"/>
      <dgm:spPr/>
      <dgm:t>
        <a:bodyPr/>
        <a:lstStyle/>
        <a:p>
          <a:r>
            <a:rPr lang="es-VE" sz="1800" b="1" dirty="0" smtClean="0"/>
            <a:t>Aspectos sociales</a:t>
          </a:r>
          <a:endParaRPr lang="es-VE" sz="1800" b="1" dirty="0"/>
        </a:p>
      </dgm:t>
    </dgm:pt>
    <dgm:pt modelId="{C081EA8F-9850-4C62-ADA3-1F6155951035}" type="parTrans" cxnId="{4A75B559-35F1-47C7-B75D-6A38B9B99FBD}">
      <dgm:prSet custT="1"/>
      <dgm:spPr/>
      <dgm:t>
        <a:bodyPr/>
        <a:lstStyle/>
        <a:p>
          <a:endParaRPr lang="es-VE" sz="1800" b="1"/>
        </a:p>
      </dgm:t>
    </dgm:pt>
    <dgm:pt modelId="{FB60A656-7998-43CE-B35A-A57458A85FCD}" type="sibTrans" cxnId="{4A75B559-35F1-47C7-B75D-6A38B9B99FBD}">
      <dgm:prSet/>
      <dgm:spPr/>
      <dgm:t>
        <a:bodyPr/>
        <a:lstStyle/>
        <a:p>
          <a:endParaRPr lang="es-VE" sz="1800" b="1"/>
        </a:p>
      </dgm:t>
    </dgm:pt>
    <dgm:pt modelId="{E036CD00-427D-4250-A4A0-4127DE7E9B40}">
      <dgm:prSet phldrT="[Texto]" custT="1"/>
      <dgm:spPr/>
      <dgm:t>
        <a:bodyPr/>
        <a:lstStyle/>
        <a:p>
          <a:r>
            <a:rPr lang="es-VE" sz="1800" b="1" dirty="0" smtClean="0"/>
            <a:t>Contribución al desarrollo social</a:t>
          </a:r>
          <a:endParaRPr lang="es-VE" sz="1800" b="1" dirty="0"/>
        </a:p>
      </dgm:t>
    </dgm:pt>
    <dgm:pt modelId="{147A46AA-E416-45C8-8D9B-63996A9F8ED9}" type="parTrans" cxnId="{DEEEA483-EA16-4A70-93B8-B20AB611E5EC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1E902F41-E514-4AD7-B14A-7C40CC7A0404}" type="sibTrans" cxnId="{DEEEA483-EA16-4A70-93B8-B20AB611E5EC}">
      <dgm:prSet/>
      <dgm:spPr/>
      <dgm:t>
        <a:bodyPr/>
        <a:lstStyle/>
        <a:p>
          <a:endParaRPr lang="es-VE" sz="1800" b="1"/>
        </a:p>
      </dgm:t>
    </dgm:pt>
    <dgm:pt modelId="{4604B149-3A9F-4E51-A90E-5D9F1644F94D}">
      <dgm:prSet phldrT="[Texto]" custT="1"/>
      <dgm:spPr/>
      <dgm:t>
        <a:bodyPr/>
        <a:lstStyle/>
        <a:p>
          <a:r>
            <a:rPr lang="es-VE" sz="1800" b="1" dirty="0" smtClean="0"/>
            <a:t>Distribución equitativa de los ingresos</a:t>
          </a:r>
          <a:endParaRPr lang="es-VE" sz="1800" b="1" dirty="0"/>
        </a:p>
      </dgm:t>
    </dgm:pt>
    <dgm:pt modelId="{DFDB3896-6D40-4809-B7E4-EC670E5AB4F0}" type="parTrans" cxnId="{6B9B2F61-4B83-4F44-9DFA-8E8DFDC013D1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0073F497-9B11-4366-ADDA-3D66715B5CD3}" type="sibTrans" cxnId="{6B9B2F61-4B83-4F44-9DFA-8E8DFDC013D1}">
      <dgm:prSet/>
      <dgm:spPr/>
      <dgm:t>
        <a:bodyPr/>
        <a:lstStyle/>
        <a:p>
          <a:endParaRPr lang="es-VE" sz="1800" b="1"/>
        </a:p>
      </dgm:t>
    </dgm:pt>
    <dgm:pt modelId="{4A36262A-75BA-48D8-97D0-5A98FE233D99}">
      <dgm:prSet phldrT="[Texto]" custT="1"/>
      <dgm:spPr/>
      <dgm:t>
        <a:bodyPr/>
        <a:lstStyle/>
        <a:p>
          <a:r>
            <a:rPr lang="es-VE" sz="1800" b="1" dirty="0" smtClean="0"/>
            <a:t>Alianzas laborales</a:t>
          </a:r>
          <a:endParaRPr lang="es-VE" sz="1800" b="1" dirty="0"/>
        </a:p>
      </dgm:t>
    </dgm:pt>
    <dgm:pt modelId="{122A90AE-9AA2-4B3C-B045-AD24EB993F09}" type="parTrans" cxnId="{F10DF3F1-A603-4D1F-B880-DA794A86D328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9D6BD047-3235-43CE-9549-328BE10459C9}" type="sibTrans" cxnId="{F10DF3F1-A603-4D1F-B880-DA794A86D328}">
      <dgm:prSet/>
      <dgm:spPr/>
      <dgm:t>
        <a:bodyPr/>
        <a:lstStyle/>
        <a:p>
          <a:endParaRPr lang="es-VE" sz="1800" b="1"/>
        </a:p>
      </dgm:t>
    </dgm:pt>
    <dgm:pt modelId="{2DAFDAC0-A54C-4D7E-8AF2-AF8B2D23929A}">
      <dgm:prSet phldrT="[Texto]" custT="1"/>
      <dgm:spPr/>
      <dgm:t>
        <a:bodyPr/>
        <a:lstStyle/>
        <a:p>
          <a:r>
            <a:rPr lang="es-VE" sz="1800" b="1" dirty="0" smtClean="0"/>
            <a:t>Participación comunitaria</a:t>
          </a:r>
          <a:endParaRPr lang="es-VE" sz="1800" b="1" dirty="0"/>
        </a:p>
      </dgm:t>
    </dgm:pt>
    <dgm:pt modelId="{5C52F2D8-715E-48D1-8C3F-E63E8C2A111E}" type="parTrans" cxnId="{7A7A04B2-D42A-4F8D-B104-BD336EC87A38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1903563F-A6B5-4F8F-B56A-D53973A6D251}" type="sibTrans" cxnId="{7A7A04B2-D42A-4F8D-B104-BD336EC87A38}">
      <dgm:prSet/>
      <dgm:spPr/>
      <dgm:t>
        <a:bodyPr/>
        <a:lstStyle/>
        <a:p>
          <a:endParaRPr lang="es-VE" sz="1800" b="1"/>
        </a:p>
      </dgm:t>
    </dgm:pt>
    <dgm:pt modelId="{0BA5B421-D6B4-4F20-B756-2607A984A2DA}">
      <dgm:prSet phldrT="[Texto]" custT="1"/>
      <dgm:spPr/>
      <dgm:t>
        <a:bodyPr/>
        <a:lstStyle/>
        <a:p>
          <a:r>
            <a:rPr lang="es-VE" sz="1800" b="1" dirty="0" smtClean="0"/>
            <a:t>Contribución al desarrollo económico</a:t>
          </a:r>
          <a:endParaRPr lang="es-VE" sz="1800" b="1" dirty="0"/>
        </a:p>
      </dgm:t>
    </dgm:pt>
    <dgm:pt modelId="{3A3B8E65-0BDC-4F1C-9901-1E60ED4872C4}" type="parTrans" cxnId="{8C7D47F6-594F-4653-9CED-28FD3D2F18F7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B129C14F-EFA5-446D-B9C6-A09D0771F470}" type="sibTrans" cxnId="{8C7D47F6-594F-4653-9CED-28FD3D2F18F7}">
      <dgm:prSet/>
      <dgm:spPr/>
      <dgm:t>
        <a:bodyPr/>
        <a:lstStyle/>
        <a:p>
          <a:endParaRPr lang="es-VE" sz="1800" b="1"/>
        </a:p>
      </dgm:t>
    </dgm:pt>
    <dgm:pt modelId="{9E45BD06-8EBF-4601-81DE-A435265A4E99}" type="pres">
      <dgm:prSet presAssocID="{F95566AB-7F22-41C7-9685-D4DE7D6D327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925A88-DDC0-43E7-8515-F650ED7426C4}" type="pres">
      <dgm:prSet presAssocID="{26D85CE4-F75E-419F-BEBC-E847648F2679}" presName="root1" presStyleCnt="0"/>
      <dgm:spPr/>
    </dgm:pt>
    <dgm:pt modelId="{59CAE28E-5A83-4840-860E-A0D8472F63F6}" type="pres">
      <dgm:prSet presAssocID="{26D85CE4-F75E-419F-BEBC-E847648F2679}" presName="LevelOneTextNode" presStyleLbl="node0" presStyleIdx="0" presStyleCnt="1" custScaleX="11248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6CD302B-102F-40EF-A9E3-F71445A387E8}" type="pres">
      <dgm:prSet presAssocID="{26D85CE4-F75E-419F-BEBC-E847648F2679}" presName="level2hierChild" presStyleCnt="0"/>
      <dgm:spPr/>
    </dgm:pt>
    <dgm:pt modelId="{3C6AE7FF-C16A-4568-8CE8-A4DECEE83376}" type="pres">
      <dgm:prSet presAssocID="{6165389C-3C97-4964-9A20-7CBAA88F0F16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B430EF3E-9EBB-4F49-A08B-7FE159E4196C}" type="pres">
      <dgm:prSet presAssocID="{6165389C-3C97-4964-9A20-7CBAA88F0F16}" presName="connTx" presStyleLbl="parChTrans1D2" presStyleIdx="0" presStyleCnt="2"/>
      <dgm:spPr/>
      <dgm:t>
        <a:bodyPr/>
        <a:lstStyle/>
        <a:p>
          <a:endParaRPr lang="es-ES"/>
        </a:p>
      </dgm:t>
    </dgm:pt>
    <dgm:pt modelId="{F27A8EEF-A0FA-41F7-8338-75F3DAE00BF2}" type="pres">
      <dgm:prSet presAssocID="{CA6D6370-0A56-4125-A6E4-4329AB5E9D1C}" presName="root2" presStyleCnt="0"/>
      <dgm:spPr/>
    </dgm:pt>
    <dgm:pt modelId="{A18AD625-A876-4585-9234-6A38BE09C3AB}" type="pres">
      <dgm:prSet presAssocID="{CA6D6370-0A56-4125-A6E4-4329AB5E9D1C}" presName="LevelTwoTextNode" presStyleLbl="node2" presStyleIdx="0" presStyleCnt="2" custScaleX="17430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11F58F3-CFFC-4A42-A5B3-42B408078984}" type="pres">
      <dgm:prSet presAssocID="{CA6D6370-0A56-4125-A6E4-4329AB5E9D1C}" presName="level3hierChild" presStyleCnt="0"/>
      <dgm:spPr/>
    </dgm:pt>
    <dgm:pt modelId="{C0E0F748-596B-43A6-84A8-75DA746E0889}" type="pres">
      <dgm:prSet presAssocID="{9EA8C17F-FAE1-4CC6-9F34-BCA8CA455738}" presName="conn2-1" presStyleLbl="parChTrans1D3" presStyleIdx="0" presStyleCnt="7"/>
      <dgm:spPr/>
      <dgm:t>
        <a:bodyPr/>
        <a:lstStyle/>
        <a:p>
          <a:endParaRPr lang="es-ES"/>
        </a:p>
      </dgm:t>
    </dgm:pt>
    <dgm:pt modelId="{2FDCC8E8-4FEE-4D3F-ADB9-52013924D94D}" type="pres">
      <dgm:prSet presAssocID="{9EA8C17F-FAE1-4CC6-9F34-BCA8CA455738}" presName="connTx" presStyleLbl="parChTrans1D3" presStyleIdx="0" presStyleCnt="7"/>
      <dgm:spPr/>
      <dgm:t>
        <a:bodyPr/>
        <a:lstStyle/>
        <a:p>
          <a:endParaRPr lang="es-ES"/>
        </a:p>
      </dgm:t>
    </dgm:pt>
    <dgm:pt modelId="{B2EAB511-81CD-4160-B756-803892097D77}" type="pres">
      <dgm:prSet presAssocID="{26620726-DB16-4D62-BBBF-E4E475D30AB2}" presName="root2" presStyleCnt="0"/>
      <dgm:spPr/>
    </dgm:pt>
    <dgm:pt modelId="{1BEE9AE7-322D-42D1-882C-70C9AFBDB051}" type="pres">
      <dgm:prSet presAssocID="{26620726-DB16-4D62-BBBF-E4E475D30AB2}" presName="LevelTwoTextNode" presStyleLbl="node3" presStyleIdx="0" presStyleCnt="7" custScaleX="41265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5841A6A-FB21-4386-B7B4-4F6AD760336B}" type="pres">
      <dgm:prSet presAssocID="{26620726-DB16-4D62-BBBF-E4E475D30AB2}" presName="level3hierChild" presStyleCnt="0"/>
      <dgm:spPr/>
    </dgm:pt>
    <dgm:pt modelId="{B17E5C3F-831E-440A-B22B-BC5956EBE181}" type="pres">
      <dgm:prSet presAssocID="{16DA8BFF-1BE1-4E33-BB53-5FC0AD17F3EC}" presName="conn2-1" presStyleLbl="parChTrans1D3" presStyleIdx="1" presStyleCnt="7"/>
      <dgm:spPr/>
      <dgm:t>
        <a:bodyPr/>
        <a:lstStyle/>
        <a:p>
          <a:endParaRPr lang="es-ES"/>
        </a:p>
      </dgm:t>
    </dgm:pt>
    <dgm:pt modelId="{1F0BF5F9-3E18-4743-A395-436B2A371388}" type="pres">
      <dgm:prSet presAssocID="{16DA8BFF-1BE1-4E33-BB53-5FC0AD17F3EC}" presName="connTx" presStyleLbl="parChTrans1D3" presStyleIdx="1" presStyleCnt="7"/>
      <dgm:spPr/>
      <dgm:t>
        <a:bodyPr/>
        <a:lstStyle/>
        <a:p>
          <a:endParaRPr lang="es-ES"/>
        </a:p>
      </dgm:t>
    </dgm:pt>
    <dgm:pt modelId="{D07E1021-38FE-4F1C-A319-550DB745F8BB}" type="pres">
      <dgm:prSet presAssocID="{969BB3D9-AB6C-41B1-AF34-16F816ADC8B1}" presName="root2" presStyleCnt="0"/>
      <dgm:spPr/>
    </dgm:pt>
    <dgm:pt modelId="{BF46CE4A-5365-41A1-B1D6-CD4517CBB832}" type="pres">
      <dgm:prSet presAssocID="{969BB3D9-AB6C-41B1-AF34-16F816ADC8B1}" presName="LevelTwoTextNode" presStyleLbl="node3" presStyleIdx="1" presStyleCnt="7" custScaleX="41027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B0FA774B-792B-4AC8-A7F9-078893B5B3D0}" type="pres">
      <dgm:prSet presAssocID="{969BB3D9-AB6C-41B1-AF34-16F816ADC8B1}" presName="level3hierChild" presStyleCnt="0"/>
      <dgm:spPr/>
    </dgm:pt>
    <dgm:pt modelId="{2ED87A14-D3F2-42E2-B2BE-088F8FE08452}" type="pres">
      <dgm:prSet presAssocID="{122A90AE-9AA2-4B3C-B045-AD24EB993F09}" presName="conn2-1" presStyleLbl="parChTrans1D3" presStyleIdx="2" presStyleCnt="7"/>
      <dgm:spPr/>
      <dgm:t>
        <a:bodyPr/>
        <a:lstStyle/>
        <a:p>
          <a:endParaRPr lang="es-ES"/>
        </a:p>
      </dgm:t>
    </dgm:pt>
    <dgm:pt modelId="{FCB309D9-E736-4833-920D-A21C4C605B47}" type="pres">
      <dgm:prSet presAssocID="{122A90AE-9AA2-4B3C-B045-AD24EB993F09}" presName="connTx" presStyleLbl="parChTrans1D3" presStyleIdx="2" presStyleCnt="7"/>
      <dgm:spPr/>
      <dgm:t>
        <a:bodyPr/>
        <a:lstStyle/>
        <a:p>
          <a:endParaRPr lang="es-ES"/>
        </a:p>
      </dgm:t>
    </dgm:pt>
    <dgm:pt modelId="{00EAAE1E-05BB-443E-AB00-216D87691FF3}" type="pres">
      <dgm:prSet presAssocID="{4A36262A-75BA-48D8-97D0-5A98FE233D99}" presName="root2" presStyleCnt="0"/>
      <dgm:spPr/>
    </dgm:pt>
    <dgm:pt modelId="{6D31B5BE-C7C9-4777-9339-76CFD6F62C5F}" type="pres">
      <dgm:prSet presAssocID="{4A36262A-75BA-48D8-97D0-5A98FE233D99}" presName="LevelTwoTextNode" presStyleLbl="node3" presStyleIdx="2" presStyleCnt="7" custScaleX="40885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0C4ABAF-E94D-4404-87D9-A55B98CE0043}" type="pres">
      <dgm:prSet presAssocID="{4A36262A-75BA-48D8-97D0-5A98FE233D99}" presName="level3hierChild" presStyleCnt="0"/>
      <dgm:spPr/>
    </dgm:pt>
    <dgm:pt modelId="{12813EF8-E301-4A77-B8EF-EF55B044D5C8}" type="pres">
      <dgm:prSet presAssocID="{DFDB3896-6D40-4809-B7E4-EC670E5AB4F0}" presName="conn2-1" presStyleLbl="parChTrans1D3" presStyleIdx="3" presStyleCnt="7"/>
      <dgm:spPr/>
      <dgm:t>
        <a:bodyPr/>
        <a:lstStyle/>
        <a:p>
          <a:endParaRPr lang="es-ES"/>
        </a:p>
      </dgm:t>
    </dgm:pt>
    <dgm:pt modelId="{4C7379B8-338B-404A-9160-4B0E1407EC9B}" type="pres">
      <dgm:prSet presAssocID="{DFDB3896-6D40-4809-B7E4-EC670E5AB4F0}" presName="connTx" presStyleLbl="parChTrans1D3" presStyleIdx="3" presStyleCnt="7"/>
      <dgm:spPr/>
      <dgm:t>
        <a:bodyPr/>
        <a:lstStyle/>
        <a:p>
          <a:endParaRPr lang="es-ES"/>
        </a:p>
      </dgm:t>
    </dgm:pt>
    <dgm:pt modelId="{3C74EA00-126B-4FDE-828F-EB20C99BCBBB}" type="pres">
      <dgm:prSet presAssocID="{4604B149-3A9F-4E51-A90E-5D9F1644F94D}" presName="root2" presStyleCnt="0"/>
      <dgm:spPr/>
    </dgm:pt>
    <dgm:pt modelId="{F4361BE6-AB7E-4366-B923-35B133845A4E}" type="pres">
      <dgm:prSet presAssocID="{4604B149-3A9F-4E51-A90E-5D9F1644F94D}" presName="LevelTwoTextNode" presStyleLbl="node3" presStyleIdx="3" presStyleCnt="7" custScaleX="41090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546AC14-1E06-46A1-9DCD-04CF8F5C4101}" type="pres">
      <dgm:prSet presAssocID="{4604B149-3A9F-4E51-A90E-5D9F1644F94D}" presName="level3hierChild" presStyleCnt="0"/>
      <dgm:spPr/>
    </dgm:pt>
    <dgm:pt modelId="{FB540192-F5D9-4F08-969D-09E3DE0C21D7}" type="pres">
      <dgm:prSet presAssocID="{C081EA8F-9850-4C62-ADA3-1F6155951035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73835EE5-AE61-4B06-A1A4-6ABEBB7805B6}" type="pres">
      <dgm:prSet presAssocID="{C081EA8F-9850-4C62-ADA3-1F6155951035}" presName="connTx" presStyleLbl="parChTrans1D2" presStyleIdx="1" presStyleCnt="2"/>
      <dgm:spPr/>
      <dgm:t>
        <a:bodyPr/>
        <a:lstStyle/>
        <a:p>
          <a:endParaRPr lang="es-ES"/>
        </a:p>
      </dgm:t>
    </dgm:pt>
    <dgm:pt modelId="{C200A0D9-B9BC-4CAB-B372-5659303FA2B9}" type="pres">
      <dgm:prSet presAssocID="{9AA20608-9492-49C2-B9A1-345B46895F3C}" presName="root2" presStyleCnt="0"/>
      <dgm:spPr/>
    </dgm:pt>
    <dgm:pt modelId="{73D75505-9E8F-4DFB-9F96-DC59ABA29419}" type="pres">
      <dgm:prSet presAssocID="{9AA20608-9492-49C2-B9A1-345B46895F3C}" presName="LevelTwoTextNode" presStyleLbl="node2" presStyleIdx="1" presStyleCnt="2" custScaleX="172799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4A29148D-1EC0-4BC4-955C-51693F612CAE}" type="pres">
      <dgm:prSet presAssocID="{9AA20608-9492-49C2-B9A1-345B46895F3C}" presName="level3hierChild" presStyleCnt="0"/>
      <dgm:spPr/>
    </dgm:pt>
    <dgm:pt modelId="{FFD9141F-1924-4173-8D9D-7B7BA4F8C24D}" type="pres">
      <dgm:prSet presAssocID="{147A46AA-E416-45C8-8D9B-63996A9F8ED9}" presName="conn2-1" presStyleLbl="parChTrans1D3" presStyleIdx="4" presStyleCnt="7"/>
      <dgm:spPr/>
      <dgm:t>
        <a:bodyPr/>
        <a:lstStyle/>
        <a:p>
          <a:endParaRPr lang="es-ES"/>
        </a:p>
      </dgm:t>
    </dgm:pt>
    <dgm:pt modelId="{8291413C-5950-4C1E-BB35-149DFF1F48DE}" type="pres">
      <dgm:prSet presAssocID="{147A46AA-E416-45C8-8D9B-63996A9F8ED9}" presName="connTx" presStyleLbl="parChTrans1D3" presStyleIdx="4" presStyleCnt="7"/>
      <dgm:spPr/>
      <dgm:t>
        <a:bodyPr/>
        <a:lstStyle/>
        <a:p>
          <a:endParaRPr lang="es-ES"/>
        </a:p>
      </dgm:t>
    </dgm:pt>
    <dgm:pt modelId="{F312C592-0100-491C-A7F1-6101E0B2E117}" type="pres">
      <dgm:prSet presAssocID="{E036CD00-427D-4250-A4A0-4127DE7E9B40}" presName="root2" presStyleCnt="0"/>
      <dgm:spPr/>
    </dgm:pt>
    <dgm:pt modelId="{37C37E00-3637-47A4-9FB2-7CACC0B813BC}" type="pres">
      <dgm:prSet presAssocID="{E036CD00-427D-4250-A4A0-4127DE7E9B40}" presName="LevelTwoTextNode" presStyleLbl="node3" presStyleIdx="4" presStyleCnt="7" custScaleX="412649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2CC8419-191A-4FC2-BB8E-E60061D8CF4B}" type="pres">
      <dgm:prSet presAssocID="{E036CD00-427D-4250-A4A0-4127DE7E9B40}" presName="level3hierChild" presStyleCnt="0"/>
      <dgm:spPr/>
    </dgm:pt>
    <dgm:pt modelId="{61C3A97F-1E7B-4840-9BDE-58FC4A31E7ED}" type="pres">
      <dgm:prSet presAssocID="{3A3B8E65-0BDC-4F1C-9901-1E60ED4872C4}" presName="conn2-1" presStyleLbl="parChTrans1D3" presStyleIdx="5" presStyleCnt="7"/>
      <dgm:spPr/>
      <dgm:t>
        <a:bodyPr/>
        <a:lstStyle/>
        <a:p>
          <a:endParaRPr lang="es-ES"/>
        </a:p>
      </dgm:t>
    </dgm:pt>
    <dgm:pt modelId="{BD688FE9-6E92-4485-BAE8-614C7172FAEE}" type="pres">
      <dgm:prSet presAssocID="{3A3B8E65-0BDC-4F1C-9901-1E60ED4872C4}" presName="connTx" presStyleLbl="parChTrans1D3" presStyleIdx="5" presStyleCnt="7"/>
      <dgm:spPr/>
      <dgm:t>
        <a:bodyPr/>
        <a:lstStyle/>
        <a:p>
          <a:endParaRPr lang="es-ES"/>
        </a:p>
      </dgm:t>
    </dgm:pt>
    <dgm:pt modelId="{013E38BC-EEF1-45E9-8E42-333921056E08}" type="pres">
      <dgm:prSet presAssocID="{0BA5B421-D6B4-4F20-B756-2607A984A2DA}" presName="root2" presStyleCnt="0"/>
      <dgm:spPr/>
    </dgm:pt>
    <dgm:pt modelId="{0CA8055D-9263-4B19-BCE0-6E9AEC881289}" type="pres">
      <dgm:prSet presAssocID="{0BA5B421-D6B4-4F20-B756-2607A984A2DA}" presName="LevelTwoTextNode" presStyleLbl="node3" presStyleIdx="5" presStyleCnt="7" custScaleX="41037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428A643D-E7CB-4EAA-BC5D-B45BAFAAFEBB}" type="pres">
      <dgm:prSet presAssocID="{0BA5B421-D6B4-4F20-B756-2607A984A2DA}" presName="level3hierChild" presStyleCnt="0"/>
      <dgm:spPr/>
    </dgm:pt>
    <dgm:pt modelId="{73D3799D-D072-4463-8CC0-574917B601E4}" type="pres">
      <dgm:prSet presAssocID="{5C52F2D8-715E-48D1-8C3F-E63E8C2A111E}" presName="conn2-1" presStyleLbl="parChTrans1D3" presStyleIdx="6" presStyleCnt="7"/>
      <dgm:spPr/>
      <dgm:t>
        <a:bodyPr/>
        <a:lstStyle/>
        <a:p>
          <a:endParaRPr lang="es-ES"/>
        </a:p>
      </dgm:t>
    </dgm:pt>
    <dgm:pt modelId="{617B9389-A884-4580-A6A5-06EB941846ED}" type="pres">
      <dgm:prSet presAssocID="{5C52F2D8-715E-48D1-8C3F-E63E8C2A111E}" presName="connTx" presStyleLbl="parChTrans1D3" presStyleIdx="6" presStyleCnt="7"/>
      <dgm:spPr/>
      <dgm:t>
        <a:bodyPr/>
        <a:lstStyle/>
        <a:p>
          <a:endParaRPr lang="es-ES"/>
        </a:p>
      </dgm:t>
    </dgm:pt>
    <dgm:pt modelId="{226FF7B0-08EE-4253-A88C-F6D234091A1B}" type="pres">
      <dgm:prSet presAssocID="{2DAFDAC0-A54C-4D7E-8AF2-AF8B2D23929A}" presName="root2" presStyleCnt="0"/>
      <dgm:spPr/>
    </dgm:pt>
    <dgm:pt modelId="{BFA938EC-C463-426E-ACA8-782694381DD6}" type="pres">
      <dgm:prSet presAssocID="{2DAFDAC0-A54C-4D7E-8AF2-AF8B2D23929A}" presName="LevelTwoTextNode" presStyleLbl="node3" presStyleIdx="6" presStyleCnt="7" custScaleX="41383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3C569BCF-910F-4E9E-892B-C54B00BD680A}" type="pres">
      <dgm:prSet presAssocID="{2DAFDAC0-A54C-4D7E-8AF2-AF8B2D23929A}" presName="level3hierChild" presStyleCnt="0"/>
      <dgm:spPr/>
    </dgm:pt>
  </dgm:ptLst>
  <dgm:cxnLst>
    <dgm:cxn modelId="{C245D59E-AC07-4B01-BF60-4E73D84622EC}" type="presOf" srcId="{4A36262A-75BA-48D8-97D0-5A98FE233D99}" destId="{6D31B5BE-C7C9-4777-9339-76CFD6F62C5F}" srcOrd="0" destOrd="0" presId="urn:microsoft.com/office/officeart/2005/8/layout/hierarchy2"/>
    <dgm:cxn modelId="{C3F12618-B2AD-4395-B43E-8A7CF27F44D7}" type="presOf" srcId="{16DA8BFF-1BE1-4E33-BB53-5FC0AD17F3EC}" destId="{1F0BF5F9-3E18-4743-A395-436B2A371388}" srcOrd="1" destOrd="0" presId="urn:microsoft.com/office/officeart/2005/8/layout/hierarchy2"/>
    <dgm:cxn modelId="{8C7D47F6-594F-4653-9CED-28FD3D2F18F7}" srcId="{9AA20608-9492-49C2-B9A1-345B46895F3C}" destId="{0BA5B421-D6B4-4F20-B756-2607A984A2DA}" srcOrd="1" destOrd="0" parTransId="{3A3B8E65-0BDC-4F1C-9901-1E60ED4872C4}" sibTransId="{B129C14F-EFA5-446D-B9C6-A09D0771F470}"/>
    <dgm:cxn modelId="{7A7A04B2-D42A-4F8D-B104-BD336EC87A38}" srcId="{9AA20608-9492-49C2-B9A1-345B46895F3C}" destId="{2DAFDAC0-A54C-4D7E-8AF2-AF8B2D23929A}" srcOrd="2" destOrd="0" parTransId="{5C52F2D8-715E-48D1-8C3F-E63E8C2A111E}" sibTransId="{1903563F-A6B5-4F8F-B56A-D53973A6D251}"/>
    <dgm:cxn modelId="{4A75B559-35F1-47C7-B75D-6A38B9B99FBD}" srcId="{26D85CE4-F75E-419F-BEBC-E847648F2679}" destId="{9AA20608-9492-49C2-B9A1-345B46895F3C}" srcOrd="1" destOrd="0" parTransId="{C081EA8F-9850-4C62-ADA3-1F6155951035}" sibTransId="{FB60A656-7998-43CE-B35A-A57458A85FCD}"/>
    <dgm:cxn modelId="{79A36128-4D79-41CE-9012-B9D2F1FC63AF}" type="presOf" srcId="{CA6D6370-0A56-4125-A6E4-4329AB5E9D1C}" destId="{A18AD625-A876-4585-9234-6A38BE09C3AB}" srcOrd="0" destOrd="0" presId="urn:microsoft.com/office/officeart/2005/8/layout/hierarchy2"/>
    <dgm:cxn modelId="{6573264D-899D-4AC8-8B6F-A111AEB252E8}" type="presOf" srcId="{147A46AA-E416-45C8-8D9B-63996A9F8ED9}" destId="{FFD9141F-1924-4173-8D9D-7B7BA4F8C24D}" srcOrd="0" destOrd="0" presId="urn:microsoft.com/office/officeart/2005/8/layout/hierarchy2"/>
    <dgm:cxn modelId="{692B5516-0100-4DB0-819E-83E5AEF87F8B}" type="presOf" srcId="{F95566AB-7F22-41C7-9685-D4DE7D6D3274}" destId="{9E45BD06-8EBF-4601-81DE-A435265A4E99}" srcOrd="0" destOrd="0" presId="urn:microsoft.com/office/officeart/2005/8/layout/hierarchy2"/>
    <dgm:cxn modelId="{DEEEA483-EA16-4A70-93B8-B20AB611E5EC}" srcId="{9AA20608-9492-49C2-B9A1-345B46895F3C}" destId="{E036CD00-427D-4250-A4A0-4127DE7E9B40}" srcOrd="0" destOrd="0" parTransId="{147A46AA-E416-45C8-8D9B-63996A9F8ED9}" sibTransId="{1E902F41-E514-4AD7-B14A-7C40CC7A0404}"/>
    <dgm:cxn modelId="{0B6AD797-02AD-4238-B1CC-E606FB20C571}" type="presOf" srcId="{E036CD00-427D-4250-A4A0-4127DE7E9B40}" destId="{37C37E00-3637-47A4-9FB2-7CACC0B813BC}" srcOrd="0" destOrd="0" presId="urn:microsoft.com/office/officeart/2005/8/layout/hierarchy2"/>
    <dgm:cxn modelId="{8C773D74-136C-41A4-99AD-B0B5E656D25F}" type="presOf" srcId="{DFDB3896-6D40-4809-B7E4-EC670E5AB4F0}" destId="{12813EF8-E301-4A77-B8EF-EF55B044D5C8}" srcOrd="0" destOrd="0" presId="urn:microsoft.com/office/officeart/2005/8/layout/hierarchy2"/>
    <dgm:cxn modelId="{D7B88AA6-0F6A-491B-A34A-CBE15EAC4E42}" type="presOf" srcId="{122A90AE-9AA2-4B3C-B045-AD24EB993F09}" destId="{2ED87A14-D3F2-42E2-B2BE-088F8FE08452}" srcOrd="0" destOrd="0" presId="urn:microsoft.com/office/officeart/2005/8/layout/hierarchy2"/>
    <dgm:cxn modelId="{6B9B2F61-4B83-4F44-9DFA-8E8DFDC013D1}" srcId="{CA6D6370-0A56-4125-A6E4-4329AB5E9D1C}" destId="{4604B149-3A9F-4E51-A90E-5D9F1644F94D}" srcOrd="3" destOrd="0" parTransId="{DFDB3896-6D40-4809-B7E4-EC670E5AB4F0}" sibTransId="{0073F497-9B11-4366-ADDA-3D66715B5CD3}"/>
    <dgm:cxn modelId="{11195B13-16BD-4489-A82B-59B3BBB4B5FA}" type="presOf" srcId="{9AA20608-9492-49C2-B9A1-345B46895F3C}" destId="{73D75505-9E8F-4DFB-9F96-DC59ABA29419}" srcOrd="0" destOrd="0" presId="urn:microsoft.com/office/officeart/2005/8/layout/hierarchy2"/>
    <dgm:cxn modelId="{7360BB11-F0A1-4592-A517-5D75C90D406C}" type="presOf" srcId="{C081EA8F-9850-4C62-ADA3-1F6155951035}" destId="{FB540192-F5D9-4F08-969D-09E3DE0C21D7}" srcOrd="0" destOrd="0" presId="urn:microsoft.com/office/officeart/2005/8/layout/hierarchy2"/>
    <dgm:cxn modelId="{88AE1430-664C-4A77-B4BE-959AB1660D21}" type="presOf" srcId="{3A3B8E65-0BDC-4F1C-9901-1E60ED4872C4}" destId="{61C3A97F-1E7B-4840-9BDE-58FC4A31E7ED}" srcOrd="0" destOrd="0" presId="urn:microsoft.com/office/officeart/2005/8/layout/hierarchy2"/>
    <dgm:cxn modelId="{2D9003DF-4E08-46BE-8C12-154FFB788659}" type="presOf" srcId="{26D85CE4-F75E-419F-BEBC-E847648F2679}" destId="{59CAE28E-5A83-4840-860E-A0D8472F63F6}" srcOrd="0" destOrd="0" presId="urn:microsoft.com/office/officeart/2005/8/layout/hierarchy2"/>
    <dgm:cxn modelId="{1EDF0A8E-0D8F-48D7-A9D6-03ACC19882E4}" srcId="{F95566AB-7F22-41C7-9685-D4DE7D6D3274}" destId="{26D85CE4-F75E-419F-BEBC-E847648F2679}" srcOrd="0" destOrd="0" parTransId="{90BF674C-0062-481F-BAEB-CF1F37E7B458}" sibTransId="{9EFC5BBC-7ACF-44FE-AA06-FFD7341D6BED}"/>
    <dgm:cxn modelId="{369E1C7D-1A70-4E31-96D0-0DB7281257EC}" type="presOf" srcId="{122A90AE-9AA2-4B3C-B045-AD24EB993F09}" destId="{FCB309D9-E736-4833-920D-A21C4C605B47}" srcOrd="1" destOrd="0" presId="urn:microsoft.com/office/officeart/2005/8/layout/hierarchy2"/>
    <dgm:cxn modelId="{F10DF3F1-A603-4D1F-B880-DA794A86D328}" srcId="{CA6D6370-0A56-4125-A6E4-4329AB5E9D1C}" destId="{4A36262A-75BA-48D8-97D0-5A98FE233D99}" srcOrd="2" destOrd="0" parTransId="{122A90AE-9AA2-4B3C-B045-AD24EB993F09}" sibTransId="{9D6BD047-3235-43CE-9549-328BE10459C9}"/>
    <dgm:cxn modelId="{85639F4B-AED5-4C02-975F-4D7EEDFCECBB}" type="presOf" srcId="{147A46AA-E416-45C8-8D9B-63996A9F8ED9}" destId="{8291413C-5950-4C1E-BB35-149DFF1F48DE}" srcOrd="1" destOrd="0" presId="urn:microsoft.com/office/officeart/2005/8/layout/hierarchy2"/>
    <dgm:cxn modelId="{7915754D-2CF2-4DBE-B952-3B8C8EC27536}" type="presOf" srcId="{9EA8C17F-FAE1-4CC6-9F34-BCA8CA455738}" destId="{2FDCC8E8-4FEE-4D3F-ADB9-52013924D94D}" srcOrd="1" destOrd="0" presId="urn:microsoft.com/office/officeart/2005/8/layout/hierarchy2"/>
    <dgm:cxn modelId="{6791C297-B809-4579-AFD1-EB4BE77B0DA8}" srcId="{CA6D6370-0A56-4125-A6E4-4329AB5E9D1C}" destId="{969BB3D9-AB6C-41B1-AF34-16F816ADC8B1}" srcOrd="1" destOrd="0" parTransId="{16DA8BFF-1BE1-4E33-BB53-5FC0AD17F3EC}" sibTransId="{AA95E1B5-8324-4544-85D0-D52330D755A2}"/>
    <dgm:cxn modelId="{63CF22E0-4DAA-40D5-8724-B591A873C9AE}" type="presOf" srcId="{26620726-DB16-4D62-BBBF-E4E475D30AB2}" destId="{1BEE9AE7-322D-42D1-882C-70C9AFBDB051}" srcOrd="0" destOrd="0" presId="urn:microsoft.com/office/officeart/2005/8/layout/hierarchy2"/>
    <dgm:cxn modelId="{E037B490-374D-49B5-B7EB-499ABCC51E54}" type="presOf" srcId="{4604B149-3A9F-4E51-A90E-5D9F1644F94D}" destId="{F4361BE6-AB7E-4366-B923-35B133845A4E}" srcOrd="0" destOrd="0" presId="urn:microsoft.com/office/officeart/2005/8/layout/hierarchy2"/>
    <dgm:cxn modelId="{C84A8515-BE86-4C6F-96CE-33ACFB168ACB}" type="presOf" srcId="{6165389C-3C97-4964-9A20-7CBAA88F0F16}" destId="{B430EF3E-9EBB-4F49-A08B-7FE159E4196C}" srcOrd="1" destOrd="0" presId="urn:microsoft.com/office/officeart/2005/8/layout/hierarchy2"/>
    <dgm:cxn modelId="{B2121FA4-ADA0-40E5-9DC5-C1D44456E183}" type="presOf" srcId="{5C52F2D8-715E-48D1-8C3F-E63E8C2A111E}" destId="{73D3799D-D072-4463-8CC0-574917B601E4}" srcOrd="0" destOrd="0" presId="urn:microsoft.com/office/officeart/2005/8/layout/hierarchy2"/>
    <dgm:cxn modelId="{D477AF65-D7B0-4CBD-AABC-36E2866D747F}" srcId="{26D85CE4-F75E-419F-BEBC-E847648F2679}" destId="{CA6D6370-0A56-4125-A6E4-4329AB5E9D1C}" srcOrd="0" destOrd="0" parTransId="{6165389C-3C97-4964-9A20-7CBAA88F0F16}" sibTransId="{6AD52F1B-743A-46B2-A739-5EB35AF505A1}"/>
    <dgm:cxn modelId="{D2CD2BB0-85C8-41D8-A4FB-1D5F3B38083A}" srcId="{CA6D6370-0A56-4125-A6E4-4329AB5E9D1C}" destId="{26620726-DB16-4D62-BBBF-E4E475D30AB2}" srcOrd="0" destOrd="0" parTransId="{9EA8C17F-FAE1-4CC6-9F34-BCA8CA455738}" sibTransId="{A4CEC2D7-4E50-44BD-A6B7-B369525DCE99}"/>
    <dgm:cxn modelId="{E5E6778D-9F1C-4254-A483-436C046836E5}" type="presOf" srcId="{C081EA8F-9850-4C62-ADA3-1F6155951035}" destId="{73835EE5-AE61-4B06-A1A4-6ABEBB7805B6}" srcOrd="1" destOrd="0" presId="urn:microsoft.com/office/officeart/2005/8/layout/hierarchy2"/>
    <dgm:cxn modelId="{AB24DFAD-C11F-447D-9CCD-4184339831DF}" type="presOf" srcId="{0BA5B421-D6B4-4F20-B756-2607A984A2DA}" destId="{0CA8055D-9263-4B19-BCE0-6E9AEC881289}" srcOrd="0" destOrd="0" presId="urn:microsoft.com/office/officeart/2005/8/layout/hierarchy2"/>
    <dgm:cxn modelId="{55F998F4-5A6F-4B88-84CB-FDA9EEEAA3EF}" type="presOf" srcId="{2DAFDAC0-A54C-4D7E-8AF2-AF8B2D23929A}" destId="{BFA938EC-C463-426E-ACA8-782694381DD6}" srcOrd="0" destOrd="0" presId="urn:microsoft.com/office/officeart/2005/8/layout/hierarchy2"/>
    <dgm:cxn modelId="{2FA14F05-6F40-420C-9453-96D0DA7BFCCA}" type="presOf" srcId="{5C52F2D8-715E-48D1-8C3F-E63E8C2A111E}" destId="{617B9389-A884-4580-A6A5-06EB941846ED}" srcOrd="1" destOrd="0" presId="urn:microsoft.com/office/officeart/2005/8/layout/hierarchy2"/>
    <dgm:cxn modelId="{617FBC5F-36AC-4AB1-86EC-6F53FBC5418E}" type="presOf" srcId="{16DA8BFF-1BE1-4E33-BB53-5FC0AD17F3EC}" destId="{B17E5C3F-831E-440A-B22B-BC5956EBE181}" srcOrd="0" destOrd="0" presId="urn:microsoft.com/office/officeart/2005/8/layout/hierarchy2"/>
    <dgm:cxn modelId="{94A54302-4B01-45AE-B7C0-D97CDD5F72A6}" type="presOf" srcId="{969BB3D9-AB6C-41B1-AF34-16F816ADC8B1}" destId="{BF46CE4A-5365-41A1-B1D6-CD4517CBB832}" srcOrd="0" destOrd="0" presId="urn:microsoft.com/office/officeart/2005/8/layout/hierarchy2"/>
    <dgm:cxn modelId="{4D27B264-8CEE-4C3D-8A4D-552A20831BCF}" type="presOf" srcId="{3A3B8E65-0BDC-4F1C-9901-1E60ED4872C4}" destId="{BD688FE9-6E92-4485-BAE8-614C7172FAEE}" srcOrd="1" destOrd="0" presId="urn:microsoft.com/office/officeart/2005/8/layout/hierarchy2"/>
    <dgm:cxn modelId="{D0745C29-D5DE-401E-9B40-EB86AB27C238}" type="presOf" srcId="{DFDB3896-6D40-4809-B7E4-EC670E5AB4F0}" destId="{4C7379B8-338B-404A-9160-4B0E1407EC9B}" srcOrd="1" destOrd="0" presId="urn:microsoft.com/office/officeart/2005/8/layout/hierarchy2"/>
    <dgm:cxn modelId="{3CBC2B14-0B06-4F45-A06A-D2CC05DE373D}" type="presOf" srcId="{6165389C-3C97-4964-9A20-7CBAA88F0F16}" destId="{3C6AE7FF-C16A-4568-8CE8-A4DECEE83376}" srcOrd="0" destOrd="0" presId="urn:microsoft.com/office/officeart/2005/8/layout/hierarchy2"/>
    <dgm:cxn modelId="{04BB3989-0BC1-4388-860C-BEAADA8EFE63}" type="presOf" srcId="{9EA8C17F-FAE1-4CC6-9F34-BCA8CA455738}" destId="{C0E0F748-596B-43A6-84A8-75DA746E0889}" srcOrd="0" destOrd="0" presId="urn:microsoft.com/office/officeart/2005/8/layout/hierarchy2"/>
    <dgm:cxn modelId="{B772BD25-53C1-44FE-AC42-B1AFDB810AC5}" type="presParOf" srcId="{9E45BD06-8EBF-4601-81DE-A435265A4E99}" destId="{27925A88-DDC0-43E7-8515-F650ED7426C4}" srcOrd="0" destOrd="0" presId="urn:microsoft.com/office/officeart/2005/8/layout/hierarchy2"/>
    <dgm:cxn modelId="{AF238765-933A-4538-BEEA-E2C860DCCC8B}" type="presParOf" srcId="{27925A88-DDC0-43E7-8515-F650ED7426C4}" destId="{59CAE28E-5A83-4840-860E-A0D8472F63F6}" srcOrd="0" destOrd="0" presId="urn:microsoft.com/office/officeart/2005/8/layout/hierarchy2"/>
    <dgm:cxn modelId="{74F8285F-E979-44A2-B8A1-8D1130616FE4}" type="presParOf" srcId="{27925A88-DDC0-43E7-8515-F650ED7426C4}" destId="{16CD302B-102F-40EF-A9E3-F71445A387E8}" srcOrd="1" destOrd="0" presId="urn:microsoft.com/office/officeart/2005/8/layout/hierarchy2"/>
    <dgm:cxn modelId="{E9FF3FE5-1C8A-4509-B296-1C328712228C}" type="presParOf" srcId="{16CD302B-102F-40EF-A9E3-F71445A387E8}" destId="{3C6AE7FF-C16A-4568-8CE8-A4DECEE83376}" srcOrd="0" destOrd="0" presId="urn:microsoft.com/office/officeart/2005/8/layout/hierarchy2"/>
    <dgm:cxn modelId="{CDC19E1E-3A23-416A-AE65-73B7B5B5F653}" type="presParOf" srcId="{3C6AE7FF-C16A-4568-8CE8-A4DECEE83376}" destId="{B430EF3E-9EBB-4F49-A08B-7FE159E4196C}" srcOrd="0" destOrd="0" presId="urn:microsoft.com/office/officeart/2005/8/layout/hierarchy2"/>
    <dgm:cxn modelId="{D220C154-C1FB-4F18-AFC4-AC344CA867C2}" type="presParOf" srcId="{16CD302B-102F-40EF-A9E3-F71445A387E8}" destId="{F27A8EEF-A0FA-41F7-8338-75F3DAE00BF2}" srcOrd="1" destOrd="0" presId="urn:microsoft.com/office/officeart/2005/8/layout/hierarchy2"/>
    <dgm:cxn modelId="{5008B108-9D4D-419A-B03E-7645B3165322}" type="presParOf" srcId="{F27A8EEF-A0FA-41F7-8338-75F3DAE00BF2}" destId="{A18AD625-A876-4585-9234-6A38BE09C3AB}" srcOrd="0" destOrd="0" presId="urn:microsoft.com/office/officeart/2005/8/layout/hierarchy2"/>
    <dgm:cxn modelId="{0D0EB60B-2CBA-4516-AA2D-51EDBEB623FE}" type="presParOf" srcId="{F27A8EEF-A0FA-41F7-8338-75F3DAE00BF2}" destId="{711F58F3-CFFC-4A42-A5B3-42B408078984}" srcOrd="1" destOrd="0" presId="urn:microsoft.com/office/officeart/2005/8/layout/hierarchy2"/>
    <dgm:cxn modelId="{01C410F6-35C5-4EE1-9E01-BE9F8E61AC23}" type="presParOf" srcId="{711F58F3-CFFC-4A42-A5B3-42B408078984}" destId="{C0E0F748-596B-43A6-84A8-75DA746E0889}" srcOrd="0" destOrd="0" presId="urn:microsoft.com/office/officeart/2005/8/layout/hierarchy2"/>
    <dgm:cxn modelId="{36D90922-AEE7-4293-B4EE-05975706AB32}" type="presParOf" srcId="{C0E0F748-596B-43A6-84A8-75DA746E0889}" destId="{2FDCC8E8-4FEE-4D3F-ADB9-52013924D94D}" srcOrd="0" destOrd="0" presId="urn:microsoft.com/office/officeart/2005/8/layout/hierarchy2"/>
    <dgm:cxn modelId="{E77DC007-2055-41BD-BAE3-521501721CEA}" type="presParOf" srcId="{711F58F3-CFFC-4A42-A5B3-42B408078984}" destId="{B2EAB511-81CD-4160-B756-803892097D77}" srcOrd="1" destOrd="0" presId="urn:microsoft.com/office/officeart/2005/8/layout/hierarchy2"/>
    <dgm:cxn modelId="{1424F8DB-C41F-448C-8ED8-DBC4EFBF9CCB}" type="presParOf" srcId="{B2EAB511-81CD-4160-B756-803892097D77}" destId="{1BEE9AE7-322D-42D1-882C-70C9AFBDB051}" srcOrd="0" destOrd="0" presId="urn:microsoft.com/office/officeart/2005/8/layout/hierarchy2"/>
    <dgm:cxn modelId="{E22FF9ED-C6EF-45B8-937F-E0576682E9D9}" type="presParOf" srcId="{B2EAB511-81CD-4160-B756-803892097D77}" destId="{25841A6A-FB21-4386-B7B4-4F6AD760336B}" srcOrd="1" destOrd="0" presId="urn:microsoft.com/office/officeart/2005/8/layout/hierarchy2"/>
    <dgm:cxn modelId="{A09A5629-19BF-475C-81B6-0E2FEF864339}" type="presParOf" srcId="{711F58F3-CFFC-4A42-A5B3-42B408078984}" destId="{B17E5C3F-831E-440A-B22B-BC5956EBE181}" srcOrd="2" destOrd="0" presId="urn:microsoft.com/office/officeart/2005/8/layout/hierarchy2"/>
    <dgm:cxn modelId="{789042D2-C118-4569-9022-C6089A92BDAC}" type="presParOf" srcId="{B17E5C3F-831E-440A-B22B-BC5956EBE181}" destId="{1F0BF5F9-3E18-4743-A395-436B2A371388}" srcOrd="0" destOrd="0" presId="urn:microsoft.com/office/officeart/2005/8/layout/hierarchy2"/>
    <dgm:cxn modelId="{01441401-938A-4077-9A16-6C7E4297E5B9}" type="presParOf" srcId="{711F58F3-CFFC-4A42-A5B3-42B408078984}" destId="{D07E1021-38FE-4F1C-A319-550DB745F8BB}" srcOrd="3" destOrd="0" presId="urn:microsoft.com/office/officeart/2005/8/layout/hierarchy2"/>
    <dgm:cxn modelId="{68E4EA20-0E48-43A7-A66F-7850DB42765B}" type="presParOf" srcId="{D07E1021-38FE-4F1C-A319-550DB745F8BB}" destId="{BF46CE4A-5365-41A1-B1D6-CD4517CBB832}" srcOrd="0" destOrd="0" presId="urn:microsoft.com/office/officeart/2005/8/layout/hierarchy2"/>
    <dgm:cxn modelId="{865E19F8-E9FD-4136-BEC2-CD78418641A1}" type="presParOf" srcId="{D07E1021-38FE-4F1C-A319-550DB745F8BB}" destId="{B0FA774B-792B-4AC8-A7F9-078893B5B3D0}" srcOrd="1" destOrd="0" presId="urn:microsoft.com/office/officeart/2005/8/layout/hierarchy2"/>
    <dgm:cxn modelId="{013836F2-E197-4356-842E-C128C6267992}" type="presParOf" srcId="{711F58F3-CFFC-4A42-A5B3-42B408078984}" destId="{2ED87A14-D3F2-42E2-B2BE-088F8FE08452}" srcOrd="4" destOrd="0" presId="urn:microsoft.com/office/officeart/2005/8/layout/hierarchy2"/>
    <dgm:cxn modelId="{EAFBCA5D-10A7-4C4C-8225-8C6DE2FD0F25}" type="presParOf" srcId="{2ED87A14-D3F2-42E2-B2BE-088F8FE08452}" destId="{FCB309D9-E736-4833-920D-A21C4C605B47}" srcOrd="0" destOrd="0" presId="urn:microsoft.com/office/officeart/2005/8/layout/hierarchy2"/>
    <dgm:cxn modelId="{CD22E9F4-AF2A-459B-B913-B71EBC8AD22F}" type="presParOf" srcId="{711F58F3-CFFC-4A42-A5B3-42B408078984}" destId="{00EAAE1E-05BB-443E-AB00-216D87691FF3}" srcOrd="5" destOrd="0" presId="urn:microsoft.com/office/officeart/2005/8/layout/hierarchy2"/>
    <dgm:cxn modelId="{6938CA9C-4747-4B0F-8DE4-366805BE4051}" type="presParOf" srcId="{00EAAE1E-05BB-443E-AB00-216D87691FF3}" destId="{6D31B5BE-C7C9-4777-9339-76CFD6F62C5F}" srcOrd="0" destOrd="0" presId="urn:microsoft.com/office/officeart/2005/8/layout/hierarchy2"/>
    <dgm:cxn modelId="{772C656A-F369-4D4A-94DB-A10E6FB5B5BB}" type="presParOf" srcId="{00EAAE1E-05BB-443E-AB00-216D87691FF3}" destId="{00C4ABAF-E94D-4404-87D9-A55B98CE0043}" srcOrd="1" destOrd="0" presId="urn:microsoft.com/office/officeart/2005/8/layout/hierarchy2"/>
    <dgm:cxn modelId="{A3ABCAAF-9314-496F-9DB2-0A2B4F070096}" type="presParOf" srcId="{711F58F3-CFFC-4A42-A5B3-42B408078984}" destId="{12813EF8-E301-4A77-B8EF-EF55B044D5C8}" srcOrd="6" destOrd="0" presId="urn:microsoft.com/office/officeart/2005/8/layout/hierarchy2"/>
    <dgm:cxn modelId="{D093E64F-1FE5-4E06-9A89-5CEBDD147FC6}" type="presParOf" srcId="{12813EF8-E301-4A77-B8EF-EF55B044D5C8}" destId="{4C7379B8-338B-404A-9160-4B0E1407EC9B}" srcOrd="0" destOrd="0" presId="urn:microsoft.com/office/officeart/2005/8/layout/hierarchy2"/>
    <dgm:cxn modelId="{EDFB702F-3633-4F31-BDBD-30BAF89F8089}" type="presParOf" srcId="{711F58F3-CFFC-4A42-A5B3-42B408078984}" destId="{3C74EA00-126B-4FDE-828F-EB20C99BCBBB}" srcOrd="7" destOrd="0" presId="urn:microsoft.com/office/officeart/2005/8/layout/hierarchy2"/>
    <dgm:cxn modelId="{E02CE62A-4C90-4DED-8648-E8CA0B23AD04}" type="presParOf" srcId="{3C74EA00-126B-4FDE-828F-EB20C99BCBBB}" destId="{F4361BE6-AB7E-4366-B923-35B133845A4E}" srcOrd="0" destOrd="0" presId="urn:microsoft.com/office/officeart/2005/8/layout/hierarchy2"/>
    <dgm:cxn modelId="{F4210277-8F9D-4FA9-A786-479618CB9929}" type="presParOf" srcId="{3C74EA00-126B-4FDE-828F-EB20C99BCBBB}" destId="{2546AC14-1E06-46A1-9DCD-04CF8F5C4101}" srcOrd="1" destOrd="0" presId="urn:microsoft.com/office/officeart/2005/8/layout/hierarchy2"/>
    <dgm:cxn modelId="{C0A8D02F-95F7-47B2-B94A-D01C178C9235}" type="presParOf" srcId="{16CD302B-102F-40EF-A9E3-F71445A387E8}" destId="{FB540192-F5D9-4F08-969D-09E3DE0C21D7}" srcOrd="2" destOrd="0" presId="urn:microsoft.com/office/officeart/2005/8/layout/hierarchy2"/>
    <dgm:cxn modelId="{657AF4E7-6B1A-48BA-9F8D-0304269A77FB}" type="presParOf" srcId="{FB540192-F5D9-4F08-969D-09E3DE0C21D7}" destId="{73835EE5-AE61-4B06-A1A4-6ABEBB7805B6}" srcOrd="0" destOrd="0" presId="urn:microsoft.com/office/officeart/2005/8/layout/hierarchy2"/>
    <dgm:cxn modelId="{B63B7CC9-0B4B-4F60-A3AE-60CBF0F51563}" type="presParOf" srcId="{16CD302B-102F-40EF-A9E3-F71445A387E8}" destId="{C200A0D9-B9BC-4CAB-B372-5659303FA2B9}" srcOrd="3" destOrd="0" presId="urn:microsoft.com/office/officeart/2005/8/layout/hierarchy2"/>
    <dgm:cxn modelId="{FC48204F-B2FF-403E-BC4A-C114A3221C80}" type="presParOf" srcId="{C200A0D9-B9BC-4CAB-B372-5659303FA2B9}" destId="{73D75505-9E8F-4DFB-9F96-DC59ABA29419}" srcOrd="0" destOrd="0" presId="urn:microsoft.com/office/officeart/2005/8/layout/hierarchy2"/>
    <dgm:cxn modelId="{814602F0-7F89-443C-B1E2-568AEAE405F4}" type="presParOf" srcId="{C200A0D9-B9BC-4CAB-B372-5659303FA2B9}" destId="{4A29148D-1EC0-4BC4-955C-51693F612CAE}" srcOrd="1" destOrd="0" presId="urn:microsoft.com/office/officeart/2005/8/layout/hierarchy2"/>
    <dgm:cxn modelId="{648C56D3-6B65-409B-9AB2-8E3BC14694AD}" type="presParOf" srcId="{4A29148D-1EC0-4BC4-955C-51693F612CAE}" destId="{FFD9141F-1924-4173-8D9D-7B7BA4F8C24D}" srcOrd="0" destOrd="0" presId="urn:microsoft.com/office/officeart/2005/8/layout/hierarchy2"/>
    <dgm:cxn modelId="{D4EEF781-648D-48F0-9956-8AC5F01898B9}" type="presParOf" srcId="{FFD9141F-1924-4173-8D9D-7B7BA4F8C24D}" destId="{8291413C-5950-4C1E-BB35-149DFF1F48DE}" srcOrd="0" destOrd="0" presId="urn:microsoft.com/office/officeart/2005/8/layout/hierarchy2"/>
    <dgm:cxn modelId="{F6AC3309-8607-43FE-B943-0FC4351F548F}" type="presParOf" srcId="{4A29148D-1EC0-4BC4-955C-51693F612CAE}" destId="{F312C592-0100-491C-A7F1-6101E0B2E117}" srcOrd="1" destOrd="0" presId="urn:microsoft.com/office/officeart/2005/8/layout/hierarchy2"/>
    <dgm:cxn modelId="{6E3F2860-8B14-49FF-A5C7-A51652943E38}" type="presParOf" srcId="{F312C592-0100-491C-A7F1-6101E0B2E117}" destId="{37C37E00-3637-47A4-9FB2-7CACC0B813BC}" srcOrd="0" destOrd="0" presId="urn:microsoft.com/office/officeart/2005/8/layout/hierarchy2"/>
    <dgm:cxn modelId="{156EA81C-CAF2-42BB-A036-FD3704F876FE}" type="presParOf" srcId="{F312C592-0100-491C-A7F1-6101E0B2E117}" destId="{12CC8419-191A-4FC2-BB8E-E60061D8CF4B}" srcOrd="1" destOrd="0" presId="urn:microsoft.com/office/officeart/2005/8/layout/hierarchy2"/>
    <dgm:cxn modelId="{11D643D6-DD82-484B-A43E-56E87C411D00}" type="presParOf" srcId="{4A29148D-1EC0-4BC4-955C-51693F612CAE}" destId="{61C3A97F-1E7B-4840-9BDE-58FC4A31E7ED}" srcOrd="2" destOrd="0" presId="urn:microsoft.com/office/officeart/2005/8/layout/hierarchy2"/>
    <dgm:cxn modelId="{C8690053-EA8B-4D53-A5F1-23582412BBAD}" type="presParOf" srcId="{61C3A97F-1E7B-4840-9BDE-58FC4A31E7ED}" destId="{BD688FE9-6E92-4485-BAE8-614C7172FAEE}" srcOrd="0" destOrd="0" presId="urn:microsoft.com/office/officeart/2005/8/layout/hierarchy2"/>
    <dgm:cxn modelId="{F1D3DEAB-0605-49A9-88A6-2BAA3BF21B57}" type="presParOf" srcId="{4A29148D-1EC0-4BC4-955C-51693F612CAE}" destId="{013E38BC-EEF1-45E9-8E42-333921056E08}" srcOrd="3" destOrd="0" presId="urn:microsoft.com/office/officeart/2005/8/layout/hierarchy2"/>
    <dgm:cxn modelId="{0F3258A4-9236-43EE-B9F1-0C4DEFD45202}" type="presParOf" srcId="{013E38BC-EEF1-45E9-8E42-333921056E08}" destId="{0CA8055D-9263-4B19-BCE0-6E9AEC881289}" srcOrd="0" destOrd="0" presId="urn:microsoft.com/office/officeart/2005/8/layout/hierarchy2"/>
    <dgm:cxn modelId="{EA7E3CA5-B799-450F-A8B9-9CF8F601C1CE}" type="presParOf" srcId="{013E38BC-EEF1-45E9-8E42-333921056E08}" destId="{428A643D-E7CB-4EAA-BC5D-B45BAFAAFEBB}" srcOrd="1" destOrd="0" presId="urn:microsoft.com/office/officeart/2005/8/layout/hierarchy2"/>
    <dgm:cxn modelId="{542CAEC5-B13A-4618-8FDB-A4D0CB1ED9BC}" type="presParOf" srcId="{4A29148D-1EC0-4BC4-955C-51693F612CAE}" destId="{73D3799D-D072-4463-8CC0-574917B601E4}" srcOrd="4" destOrd="0" presId="urn:microsoft.com/office/officeart/2005/8/layout/hierarchy2"/>
    <dgm:cxn modelId="{107CA56B-EB99-4C0C-A268-4E59537A43C1}" type="presParOf" srcId="{73D3799D-D072-4463-8CC0-574917B601E4}" destId="{617B9389-A884-4580-A6A5-06EB941846ED}" srcOrd="0" destOrd="0" presId="urn:microsoft.com/office/officeart/2005/8/layout/hierarchy2"/>
    <dgm:cxn modelId="{98D91AE7-8CAB-4DD4-A63E-60C04227267E}" type="presParOf" srcId="{4A29148D-1EC0-4BC4-955C-51693F612CAE}" destId="{226FF7B0-08EE-4253-A88C-F6D234091A1B}" srcOrd="5" destOrd="0" presId="urn:microsoft.com/office/officeart/2005/8/layout/hierarchy2"/>
    <dgm:cxn modelId="{297D2D00-467B-40ED-BC20-084E24ACB0B9}" type="presParOf" srcId="{226FF7B0-08EE-4253-A88C-F6D234091A1B}" destId="{BFA938EC-C463-426E-ACA8-782694381DD6}" srcOrd="0" destOrd="0" presId="urn:microsoft.com/office/officeart/2005/8/layout/hierarchy2"/>
    <dgm:cxn modelId="{9CA70AD6-FEF1-40F8-9A9C-EB2DC104F624}" type="presParOf" srcId="{226FF7B0-08EE-4253-A88C-F6D234091A1B}" destId="{3C569BCF-910F-4E9E-892B-C54B00BD680A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02D113-F81E-4CC0-807E-5A2696B652AC}" type="doc">
      <dgm:prSet loTypeId="urn:microsoft.com/office/officeart/2005/8/layout/radial5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VE"/>
        </a:p>
      </dgm:t>
    </dgm:pt>
    <dgm:pt modelId="{6E3F57DE-7CBB-4927-9D40-59B3447C5216}">
      <dgm:prSet phldrT="[Texto]"/>
      <dgm:spPr/>
      <dgm:t>
        <a:bodyPr/>
        <a:lstStyle/>
        <a:p>
          <a:r>
            <a:rPr lang="es-VE" dirty="0" smtClean="0"/>
            <a:t>Organización</a:t>
          </a:r>
          <a:endParaRPr lang="es-VE" dirty="0"/>
        </a:p>
      </dgm:t>
    </dgm:pt>
    <dgm:pt modelId="{B09692DC-E4FE-4E97-87CB-8DA655AEA6D7}" type="parTrans" cxnId="{D5819AA7-4E84-4551-ACA4-7452A7A3C9A8}">
      <dgm:prSet/>
      <dgm:spPr/>
      <dgm:t>
        <a:bodyPr/>
        <a:lstStyle/>
        <a:p>
          <a:endParaRPr lang="es-VE"/>
        </a:p>
      </dgm:t>
    </dgm:pt>
    <dgm:pt modelId="{02942CD1-2C3E-4334-9818-C94CA3391638}" type="sibTrans" cxnId="{D5819AA7-4E84-4551-ACA4-7452A7A3C9A8}">
      <dgm:prSet/>
      <dgm:spPr/>
      <dgm:t>
        <a:bodyPr/>
        <a:lstStyle/>
        <a:p>
          <a:endParaRPr lang="es-VE"/>
        </a:p>
      </dgm:t>
    </dgm:pt>
    <dgm:pt modelId="{9BD6377A-E8ED-49AE-A566-87B2155B55DD}">
      <dgm:prSet phldrT="[Texto]" custT="1"/>
      <dgm:spPr/>
      <dgm:t>
        <a:bodyPr/>
        <a:lstStyle/>
        <a:p>
          <a:r>
            <a:rPr lang="es-VE" sz="1200" dirty="0" smtClean="0"/>
            <a:t>Proveedor</a:t>
          </a:r>
          <a:endParaRPr lang="es-VE" sz="1200" dirty="0"/>
        </a:p>
      </dgm:t>
    </dgm:pt>
    <dgm:pt modelId="{0B49C7A0-6D9D-41B6-BFD8-04AFA97B6BE2}" type="parTrans" cxnId="{8ACBCC50-06C6-4B22-B877-2C476C3575FB}">
      <dgm:prSet/>
      <dgm:spPr/>
      <dgm:t>
        <a:bodyPr/>
        <a:lstStyle/>
        <a:p>
          <a:endParaRPr lang="es-VE"/>
        </a:p>
      </dgm:t>
    </dgm:pt>
    <dgm:pt modelId="{88315693-5640-4408-AA49-D2452D6B3E38}" type="sibTrans" cxnId="{8ACBCC50-06C6-4B22-B877-2C476C3575FB}">
      <dgm:prSet/>
      <dgm:spPr/>
      <dgm:t>
        <a:bodyPr/>
        <a:lstStyle/>
        <a:p>
          <a:endParaRPr lang="es-VE"/>
        </a:p>
      </dgm:t>
    </dgm:pt>
    <dgm:pt modelId="{F866A442-5FFC-4227-B9A7-8D04779486BA}">
      <dgm:prSet phldrT="[Texto]" custT="1"/>
      <dgm:spPr/>
      <dgm:t>
        <a:bodyPr/>
        <a:lstStyle/>
        <a:p>
          <a:r>
            <a:rPr lang="es-VE" sz="1200" dirty="0" smtClean="0"/>
            <a:t>Gobierno</a:t>
          </a:r>
          <a:endParaRPr lang="es-VE" sz="1200" dirty="0"/>
        </a:p>
      </dgm:t>
    </dgm:pt>
    <dgm:pt modelId="{2521CB18-7B66-49E5-8EE1-0BA57E595C8F}" type="parTrans" cxnId="{31636ED8-4E4E-456C-99E0-608F92A7F68F}">
      <dgm:prSet/>
      <dgm:spPr/>
      <dgm:t>
        <a:bodyPr/>
        <a:lstStyle/>
        <a:p>
          <a:endParaRPr lang="es-VE"/>
        </a:p>
      </dgm:t>
    </dgm:pt>
    <dgm:pt modelId="{2A6693B1-DEA0-43F6-9002-7C49B4E2165F}" type="sibTrans" cxnId="{31636ED8-4E4E-456C-99E0-608F92A7F68F}">
      <dgm:prSet/>
      <dgm:spPr/>
      <dgm:t>
        <a:bodyPr/>
        <a:lstStyle/>
        <a:p>
          <a:endParaRPr lang="es-VE"/>
        </a:p>
      </dgm:t>
    </dgm:pt>
    <dgm:pt modelId="{DB9BB0A9-523F-4E0F-A70B-D29AA05AF0F9}">
      <dgm:prSet phldrT="[Texto]" custT="1"/>
      <dgm:spPr/>
      <dgm:t>
        <a:bodyPr/>
        <a:lstStyle/>
        <a:p>
          <a:r>
            <a:rPr lang="es-VE" sz="1200" dirty="0" smtClean="0"/>
            <a:t>Sindicatos</a:t>
          </a:r>
          <a:endParaRPr lang="es-VE" sz="1200" dirty="0"/>
        </a:p>
      </dgm:t>
    </dgm:pt>
    <dgm:pt modelId="{C9D77F94-199E-4E2F-9189-C01336B81098}" type="parTrans" cxnId="{62D1705D-FB46-43F1-B837-3C0F2C9AFD6D}">
      <dgm:prSet/>
      <dgm:spPr/>
      <dgm:t>
        <a:bodyPr/>
        <a:lstStyle/>
        <a:p>
          <a:endParaRPr lang="es-VE"/>
        </a:p>
      </dgm:t>
    </dgm:pt>
    <dgm:pt modelId="{8FAA322B-60EA-46D7-84D2-1D10D8CC6E9F}" type="sibTrans" cxnId="{62D1705D-FB46-43F1-B837-3C0F2C9AFD6D}">
      <dgm:prSet/>
      <dgm:spPr/>
      <dgm:t>
        <a:bodyPr/>
        <a:lstStyle/>
        <a:p>
          <a:endParaRPr lang="es-VE"/>
        </a:p>
      </dgm:t>
    </dgm:pt>
    <dgm:pt modelId="{0F6447DC-B5E5-4DB9-8B32-7CE7452C6E5D}">
      <dgm:prSet phldrT="[Texto]" custT="1"/>
      <dgm:spPr/>
      <dgm:t>
        <a:bodyPr/>
        <a:lstStyle/>
        <a:p>
          <a:r>
            <a:rPr lang="es-VE" sz="1200" dirty="0" smtClean="0"/>
            <a:t>Bancos Aseguradora</a:t>
          </a:r>
          <a:endParaRPr lang="es-VE" sz="1200" dirty="0"/>
        </a:p>
      </dgm:t>
    </dgm:pt>
    <dgm:pt modelId="{BB923B6B-350C-4895-9F90-6015909BBB25}" type="parTrans" cxnId="{9225F26C-1887-4B37-92C9-1FC3B946FFB1}">
      <dgm:prSet/>
      <dgm:spPr/>
      <dgm:t>
        <a:bodyPr/>
        <a:lstStyle/>
        <a:p>
          <a:endParaRPr lang="es-VE"/>
        </a:p>
      </dgm:t>
    </dgm:pt>
    <dgm:pt modelId="{F5FE3E01-B82C-4CAC-918B-871C63378FC9}" type="sibTrans" cxnId="{9225F26C-1887-4B37-92C9-1FC3B946FFB1}">
      <dgm:prSet/>
      <dgm:spPr/>
      <dgm:t>
        <a:bodyPr/>
        <a:lstStyle/>
        <a:p>
          <a:endParaRPr lang="es-VE"/>
        </a:p>
      </dgm:t>
    </dgm:pt>
    <dgm:pt modelId="{3C2EC939-B133-40B8-A45D-9C401270D528}">
      <dgm:prSet phldrT="[Texto]" custT="1"/>
      <dgm:spPr/>
      <dgm:t>
        <a:bodyPr/>
        <a:lstStyle/>
        <a:p>
          <a:r>
            <a:rPr lang="es-VE" sz="1200" dirty="0" smtClean="0"/>
            <a:t>Cliente</a:t>
          </a:r>
          <a:endParaRPr lang="es-VE" sz="1200" dirty="0"/>
        </a:p>
      </dgm:t>
    </dgm:pt>
    <dgm:pt modelId="{ADAAF461-55E8-4713-A5C4-7668B28C9424}" type="parTrans" cxnId="{3D305320-B54B-435C-B618-A9215CF0BF0E}">
      <dgm:prSet/>
      <dgm:spPr/>
      <dgm:t>
        <a:bodyPr/>
        <a:lstStyle/>
        <a:p>
          <a:endParaRPr lang="es-VE"/>
        </a:p>
      </dgm:t>
    </dgm:pt>
    <dgm:pt modelId="{8216C6B0-F837-453E-98F8-812FEBFDE894}" type="sibTrans" cxnId="{3D305320-B54B-435C-B618-A9215CF0BF0E}">
      <dgm:prSet/>
      <dgm:spPr/>
      <dgm:t>
        <a:bodyPr/>
        <a:lstStyle/>
        <a:p>
          <a:endParaRPr lang="es-VE"/>
        </a:p>
      </dgm:t>
    </dgm:pt>
    <dgm:pt modelId="{A69CCD3E-B9FC-4FF5-B5A8-D90667A2E314}">
      <dgm:prSet phldrT="[Texto]" custT="1"/>
      <dgm:spPr/>
      <dgm:t>
        <a:bodyPr/>
        <a:lstStyle/>
        <a:p>
          <a:r>
            <a:rPr lang="es-VE" sz="1200" dirty="0" smtClean="0"/>
            <a:t>ONG</a:t>
          </a:r>
          <a:endParaRPr lang="es-VE" sz="1200" dirty="0"/>
        </a:p>
      </dgm:t>
    </dgm:pt>
    <dgm:pt modelId="{5D5EAC81-A070-4A96-A05B-AC27BC2A3100}" type="parTrans" cxnId="{2EA088F1-1710-4BD3-858F-5D52C8575CC5}">
      <dgm:prSet/>
      <dgm:spPr/>
      <dgm:t>
        <a:bodyPr/>
        <a:lstStyle/>
        <a:p>
          <a:endParaRPr lang="es-VE"/>
        </a:p>
      </dgm:t>
    </dgm:pt>
    <dgm:pt modelId="{F2B9980B-29AE-4FD2-AE12-5A7F76E1A656}" type="sibTrans" cxnId="{2EA088F1-1710-4BD3-858F-5D52C8575CC5}">
      <dgm:prSet/>
      <dgm:spPr/>
      <dgm:t>
        <a:bodyPr/>
        <a:lstStyle/>
        <a:p>
          <a:endParaRPr lang="es-VE"/>
        </a:p>
      </dgm:t>
    </dgm:pt>
    <dgm:pt modelId="{73EF9787-2E9F-4CE6-AD6F-79A71E34F7F2}">
      <dgm:prSet phldrT="[Texto]" custT="1"/>
      <dgm:spPr/>
      <dgm:t>
        <a:bodyPr/>
        <a:lstStyle/>
        <a:p>
          <a:r>
            <a:rPr lang="es-VE" sz="1200" dirty="0" smtClean="0"/>
            <a:t>Ciudadano</a:t>
          </a:r>
          <a:endParaRPr lang="es-VE" sz="1200" dirty="0"/>
        </a:p>
      </dgm:t>
    </dgm:pt>
    <dgm:pt modelId="{A4C18E44-09D0-404B-818C-004F460C7716}" type="parTrans" cxnId="{BD06F0F0-776A-4A02-A083-20B32EAB5FF7}">
      <dgm:prSet/>
      <dgm:spPr/>
      <dgm:t>
        <a:bodyPr/>
        <a:lstStyle/>
        <a:p>
          <a:endParaRPr lang="es-VE"/>
        </a:p>
      </dgm:t>
    </dgm:pt>
    <dgm:pt modelId="{15123E93-29A8-4FDC-8448-3894FDF23684}" type="sibTrans" cxnId="{BD06F0F0-776A-4A02-A083-20B32EAB5FF7}">
      <dgm:prSet/>
      <dgm:spPr/>
      <dgm:t>
        <a:bodyPr/>
        <a:lstStyle/>
        <a:p>
          <a:endParaRPr lang="es-VE"/>
        </a:p>
      </dgm:t>
    </dgm:pt>
    <dgm:pt modelId="{ADB1C816-C6E4-467C-828F-3CC7AD93D236}">
      <dgm:prSet phldrT="[Texto]" custT="1"/>
      <dgm:spPr/>
      <dgm:t>
        <a:bodyPr/>
        <a:lstStyle/>
        <a:p>
          <a:r>
            <a:rPr lang="es-VE" sz="1200" dirty="0" smtClean="0"/>
            <a:t>Consumidor</a:t>
          </a:r>
          <a:endParaRPr lang="es-VE" sz="1200" dirty="0"/>
        </a:p>
      </dgm:t>
    </dgm:pt>
    <dgm:pt modelId="{89F38C1C-CAF3-4BAF-945A-D1A7ED9DF11C}" type="parTrans" cxnId="{6644705A-02F0-4EFA-8F90-CFC279B505AD}">
      <dgm:prSet/>
      <dgm:spPr/>
      <dgm:t>
        <a:bodyPr/>
        <a:lstStyle/>
        <a:p>
          <a:endParaRPr lang="es-VE"/>
        </a:p>
      </dgm:t>
    </dgm:pt>
    <dgm:pt modelId="{CAB830D8-4FC6-4ACE-BAE2-90C832AC267E}" type="sibTrans" cxnId="{6644705A-02F0-4EFA-8F90-CFC279B505AD}">
      <dgm:prSet/>
      <dgm:spPr/>
      <dgm:t>
        <a:bodyPr/>
        <a:lstStyle/>
        <a:p>
          <a:endParaRPr lang="es-VE"/>
        </a:p>
      </dgm:t>
    </dgm:pt>
    <dgm:pt modelId="{6ED859DB-3757-4167-A343-F60B928B1E22}">
      <dgm:prSet phldrT="[Texto]" custT="1"/>
      <dgm:spPr/>
      <dgm:t>
        <a:bodyPr/>
        <a:lstStyle/>
        <a:p>
          <a:r>
            <a:rPr lang="es-VE" sz="1200" dirty="0" smtClean="0"/>
            <a:t>Accionista</a:t>
          </a:r>
          <a:endParaRPr lang="es-VE" sz="1200" dirty="0"/>
        </a:p>
      </dgm:t>
    </dgm:pt>
    <dgm:pt modelId="{0789A11C-40EA-4D80-9635-F0E532DE8C5E}" type="parTrans" cxnId="{5A58AE4D-8323-4D41-AFA9-DFE9C302155A}">
      <dgm:prSet/>
      <dgm:spPr/>
      <dgm:t>
        <a:bodyPr/>
        <a:lstStyle/>
        <a:p>
          <a:endParaRPr lang="es-VE"/>
        </a:p>
      </dgm:t>
    </dgm:pt>
    <dgm:pt modelId="{9B7F2626-F808-4D93-96D7-81BF4AF86279}" type="sibTrans" cxnId="{5A58AE4D-8323-4D41-AFA9-DFE9C302155A}">
      <dgm:prSet/>
      <dgm:spPr/>
      <dgm:t>
        <a:bodyPr/>
        <a:lstStyle/>
        <a:p>
          <a:endParaRPr lang="es-VE"/>
        </a:p>
      </dgm:t>
    </dgm:pt>
    <dgm:pt modelId="{7754F042-6336-4A48-9543-1B1C4AD27544}">
      <dgm:prSet phldrT="[Texto]" custT="1"/>
      <dgm:spPr/>
      <dgm:t>
        <a:bodyPr/>
        <a:lstStyle/>
        <a:p>
          <a:r>
            <a:rPr lang="es-VE" sz="1200" dirty="0" smtClean="0"/>
            <a:t>Empleador</a:t>
          </a:r>
          <a:endParaRPr lang="es-VE" sz="1200" dirty="0"/>
        </a:p>
      </dgm:t>
    </dgm:pt>
    <dgm:pt modelId="{0986117F-5016-46FB-B8F0-4F9091AEAB66}" type="parTrans" cxnId="{5FCF54A4-4C44-4795-ABD8-64FBE8BD3B91}">
      <dgm:prSet/>
      <dgm:spPr/>
      <dgm:t>
        <a:bodyPr/>
        <a:lstStyle/>
        <a:p>
          <a:endParaRPr lang="es-VE"/>
        </a:p>
      </dgm:t>
    </dgm:pt>
    <dgm:pt modelId="{7D718E1A-AF87-40F2-B71A-782DCB16A0CB}" type="sibTrans" cxnId="{5FCF54A4-4C44-4795-ABD8-64FBE8BD3B91}">
      <dgm:prSet/>
      <dgm:spPr/>
      <dgm:t>
        <a:bodyPr/>
        <a:lstStyle/>
        <a:p>
          <a:endParaRPr lang="es-VE"/>
        </a:p>
      </dgm:t>
    </dgm:pt>
    <dgm:pt modelId="{C83C21FF-2696-45F8-BD53-4CB178D0FCFD}" type="pres">
      <dgm:prSet presAssocID="{E002D113-F81E-4CC0-807E-5A2696B652A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1A8BC9E-F412-42CF-AC45-D6942E8FDB40}" type="pres">
      <dgm:prSet presAssocID="{6E3F57DE-7CBB-4927-9D40-59B3447C5216}" presName="centerShape" presStyleLbl="node0" presStyleIdx="0" presStyleCnt="1"/>
      <dgm:spPr/>
      <dgm:t>
        <a:bodyPr/>
        <a:lstStyle/>
        <a:p>
          <a:endParaRPr lang="es-ES"/>
        </a:p>
      </dgm:t>
    </dgm:pt>
    <dgm:pt modelId="{9C80E773-6110-47DE-9D5F-68CFC585D002}" type="pres">
      <dgm:prSet presAssocID="{0B49C7A0-6D9D-41B6-BFD8-04AFA97B6BE2}" presName="parTrans" presStyleLbl="sibTrans2D1" presStyleIdx="0" presStyleCnt="10"/>
      <dgm:spPr/>
      <dgm:t>
        <a:bodyPr/>
        <a:lstStyle/>
        <a:p>
          <a:endParaRPr lang="es-ES"/>
        </a:p>
      </dgm:t>
    </dgm:pt>
    <dgm:pt modelId="{B30DFA47-5463-4880-BD57-CC2C3AF219E8}" type="pres">
      <dgm:prSet presAssocID="{0B49C7A0-6D9D-41B6-BFD8-04AFA97B6BE2}" presName="connectorText" presStyleLbl="sibTrans2D1" presStyleIdx="0" presStyleCnt="10"/>
      <dgm:spPr/>
      <dgm:t>
        <a:bodyPr/>
        <a:lstStyle/>
        <a:p>
          <a:endParaRPr lang="es-ES"/>
        </a:p>
      </dgm:t>
    </dgm:pt>
    <dgm:pt modelId="{15B2E206-14A9-4972-A4D7-B1E1FA94E5D0}" type="pres">
      <dgm:prSet presAssocID="{9BD6377A-E8ED-49AE-A566-87B2155B55DD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429234-358E-407B-9433-ED6075F89076}" type="pres">
      <dgm:prSet presAssocID="{2521CB18-7B66-49E5-8EE1-0BA57E595C8F}" presName="parTrans" presStyleLbl="sibTrans2D1" presStyleIdx="1" presStyleCnt="10"/>
      <dgm:spPr/>
      <dgm:t>
        <a:bodyPr/>
        <a:lstStyle/>
        <a:p>
          <a:endParaRPr lang="es-ES"/>
        </a:p>
      </dgm:t>
    </dgm:pt>
    <dgm:pt modelId="{61EFEA44-899F-4A5D-8503-7C7AE9037297}" type="pres">
      <dgm:prSet presAssocID="{2521CB18-7B66-49E5-8EE1-0BA57E595C8F}" presName="connectorText" presStyleLbl="sibTrans2D1" presStyleIdx="1" presStyleCnt="10"/>
      <dgm:spPr/>
      <dgm:t>
        <a:bodyPr/>
        <a:lstStyle/>
        <a:p>
          <a:endParaRPr lang="es-ES"/>
        </a:p>
      </dgm:t>
    </dgm:pt>
    <dgm:pt modelId="{D2057A28-BC88-4916-B13F-C78C2810AA7A}" type="pres">
      <dgm:prSet presAssocID="{F866A442-5FFC-4227-B9A7-8D04779486BA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EF5173A-A307-4092-BBE9-203DE8244447}" type="pres">
      <dgm:prSet presAssocID="{C9D77F94-199E-4E2F-9189-C01336B81098}" presName="parTrans" presStyleLbl="sibTrans2D1" presStyleIdx="2" presStyleCnt="10"/>
      <dgm:spPr/>
      <dgm:t>
        <a:bodyPr/>
        <a:lstStyle/>
        <a:p>
          <a:endParaRPr lang="es-ES"/>
        </a:p>
      </dgm:t>
    </dgm:pt>
    <dgm:pt modelId="{F928A547-96F4-4337-8322-B955E65CC949}" type="pres">
      <dgm:prSet presAssocID="{C9D77F94-199E-4E2F-9189-C01336B81098}" presName="connectorText" presStyleLbl="sibTrans2D1" presStyleIdx="2" presStyleCnt="10"/>
      <dgm:spPr/>
      <dgm:t>
        <a:bodyPr/>
        <a:lstStyle/>
        <a:p>
          <a:endParaRPr lang="es-ES"/>
        </a:p>
      </dgm:t>
    </dgm:pt>
    <dgm:pt modelId="{AAD2CEC9-EB95-4EA0-A7EF-5D2CD1585E3C}" type="pres">
      <dgm:prSet presAssocID="{DB9BB0A9-523F-4E0F-A70B-D29AA05AF0F9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7640201-DAAE-46F0-B6F1-4D7D18081619}" type="pres">
      <dgm:prSet presAssocID="{ADAAF461-55E8-4713-A5C4-7668B28C9424}" presName="parTrans" presStyleLbl="sibTrans2D1" presStyleIdx="3" presStyleCnt="10"/>
      <dgm:spPr/>
      <dgm:t>
        <a:bodyPr/>
        <a:lstStyle/>
        <a:p>
          <a:endParaRPr lang="es-ES"/>
        </a:p>
      </dgm:t>
    </dgm:pt>
    <dgm:pt modelId="{4C0717BD-D564-42F7-BA9C-451334464FD8}" type="pres">
      <dgm:prSet presAssocID="{ADAAF461-55E8-4713-A5C4-7668B28C9424}" presName="connectorText" presStyleLbl="sibTrans2D1" presStyleIdx="3" presStyleCnt="10"/>
      <dgm:spPr/>
      <dgm:t>
        <a:bodyPr/>
        <a:lstStyle/>
        <a:p>
          <a:endParaRPr lang="es-ES"/>
        </a:p>
      </dgm:t>
    </dgm:pt>
    <dgm:pt modelId="{620BB6A2-BF81-498E-B88F-EA3BFCD62054}" type="pres">
      <dgm:prSet presAssocID="{3C2EC939-B133-40B8-A45D-9C401270D528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DA4B1F0A-C5F1-4E90-BC70-B14D8657877A}" type="pres">
      <dgm:prSet presAssocID="{5D5EAC81-A070-4A96-A05B-AC27BC2A3100}" presName="parTrans" presStyleLbl="sibTrans2D1" presStyleIdx="4" presStyleCnt="10"/>
      <dgm:spPr/>
      <dgm:t>
        <a:bodyPr/>
        <a:lstStyle/>
        <a:p>
          <a:endParaRPr lang="es-ES"/>
        </a:p>
      </dgm:t>
    </dgm:pt>
    <dgm:pt modelId="{926AAE0F-CAB9-4617-8A11-54D5480161BF}" type="pres">
      <dgm:prSet presAssocID="{5D5EAC81-A070-4A96-A05B-AC27BC2A3100}" presName="connectorText" presStyleLbl="sibTrans2D1" presStyleIdx="4" presStyleCnt="10"/>
      <dgm:spPr/>
      <dgm:t>
        <a:bodyPr/>
        <a:lstStyle/>
        <a:p>
          <a:endParaRPr lang="es-ES"/>
        </a:p>
      </dgm:t>
    </dgm:pt>
    <dgm:pt modelId="{AE908CF0-6AD5-419A-B0A6-727BBCA07F3E}" type="pres">
      <dgm:prSet presAssocID="{A69CCD3E-B9FC-4FF5-B5A8-D90667A2E314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C83174-20C6-48D5-88E5-2967B175C89C}" type="pres">
      <dgm:prSet presAssocID="{A4C18E44-09D0-404B-818C-004F460C7716}" presName="parTrans" presStyleLbl="sibTrans2D1" presStyleIdx="5" presStyleCnt="10"/>
      <dgm:spPr/>
      <dgm:t>
        <a:bodyPr/>
        <a:lstStyle/>
        <a:p>
          <a:endParaRPr lang="es-ES"/>
        </a:p>
      </dgm:t>
    </dgm:pt>
    <dgm:pt modelId="{44E24CF3-10AF-4B10-B0A5-C246C4AE189D}" type="pres">
      <dgm:prSet presAssocID="{A4C18E44-09D0-404B-818C-004F460C7716}" presName="connectorText" presStyleLbl="sibTrans2D1" presStyleIdx="5" presStyleCnt="10"/>
      <dgm:spPr/>
      <dgm:t>
        <a:bodyPr/>
        <a:lstStyle/>
        <a:p>
          <a:endParaRPr lang="es-ES"/>
        </a:p>
      </dgm:t>
    </dgm:pt>
    <dgm:pt modelId="{14D4DAA8-474C-4C82-AB6A-1341D724AFD2}" type="pres">
      <dgm:prSet presAssocID="{73EF9787-2E9F-4CE6-AD6F-79A71E34F7F2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91C5957-8283-4A7C-9956-CEA31CB69C25}" type="pres">
      <dgm:prSet presAssocID="{89F38C1C-CAF3-4BAF-945A-D1A7ED9DF11C}" presName="parTrans" presStyleLbl="sibTrans2D1" presStyleIdx="6" presStyleCnt="10"/>
      <dgm:spPr/>
      <dgm:t>
        <a:bodyPr/>
        <a:lstStyle/>
        <a:p>
          <a:endParaRPr lang="es-ES"/>
        </a:p>
      </dgm:t>
    </dgm:pt>
    <dgm:pt modelId="{D4086304-467E-4E60-BC2A-3EF79EF15D68}" type="pres">
      <dgm:prSet presAssocID="{89F38C1C-CAF3-4BAF-945A-D1A7ED9DF11C}" presName="connectorText" presStyleLbl="sibTrans2D1" presStyleIdx="6" presStyleCnt="10"/>
      <dgm:spPr/>
      <dgm:t>
        <a:bodyPr/>
        <a:lstStyle/>
        <a:p>
          <a:endParaRPr lang="es-ES"/>
        </a:p>
      </dgm:t>
    </dgm:pt>
    <dgm:pt modelId="{221B498C-D444-4827-A141-862B7F9644BE}" type="pres">
      <dgm:prSet presAssocID="{ADB1C816-C6E4-467C-828F-3CC7AD93D236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E15AC7-DAA4-4FBC-8AB6-0A14A61F5FF9}" type="pres">
      <dgm:prSet presAssocID="{0789A11C-40EA-4D80-9635-F0E532DE8C5E}" presName="parTrans" presStyleLbl="sibTrans2D1" presStyleIdx="7" presStyleCnt="10"/>
      <dgm:spPr/>
      <dgm:t>
        <a:bodyPr/>
        <a:lstStyle/>
        <a:p>
          <a:endParaRPr lang="es-ES"/>
        </a:p>
      </dgm:t>
    </dgm:pt>
    <dgm:pt modelId="{43CDE8D8-5AD3-4BDE-A009-7DD9C4B8863D}" type="pres">
      <dgm:prSet presAssocID="{0789A11C-40EA-4D80-9635-F0E532DE8C5E}" presName="connectorText" presStyleLbl="sibTrans2D1" presStyleIdx="7" presStyleCnt="10"/>
      <dgm:spPr/>
      <dgm:t>
        <a:bodyPr/>
        <a:lstStyle/>
        <a:p>
          <a:endParaRPr lang="es-ES"/>
        </a:p>
      </dgm:t>
    </dgm:pt>
    <dgm:pt modelId="{72043092-CE4C-4FC6-B1AA-677296E719C4}" type="pres">
      <dgm:prSet presAssocID="{6ED859DB-3757-4167-A343-F60B928B1E22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C166089C-98C2-48E5-9D41-0EA20908E006}" type="pres">
      <dgm:prSet presAssocID="{0986117F-5016-46FB-B8F0-4F9091AEAB66}" presName="parTrans" presStyleLbl="sibTrans2D1" presStyleIdx="8" presStyleCnt="10"/>
      <dgm:spPr/>
      <dgm:t>
        <a:bodyPr/>
        <a:lstStyle/>
        <a:p>
          <a:endParaRPr lang="es-ES"/>
        </a:p>
      </dgm:t>
    </dgm:pt>
    <dgm:pt modelId="{5EF1FE23-6613-49EC-92B1-4585916B4258}" type="pres">
      <dgm:prSet presAssocID="{0986117F-5016-46FB-B8F0-4F9091AEAB66}" presName="connectorText" presStyleLbl="sibTrans2D1" presStyleIdx="8" presStyleCnt="10"/>
      <dgm:spPr/>
      <dgm:t>
        <a:bodyPr/>
        <a:lstStyle/>
        <a:p>
          <a:endParaRPr lang="es-ES"/>
        </a:p>
      </dgm:t>
    </dgm:pt>
    <dgm:pt modelId="{7C90AAD0-54E6-4D03-8604-AC0731C85453}" type="pres">
      <dgm:prSet presAssocID="{7754F042-6336-4A48-9543-1B1C4AD27544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9B739D78-75E0-40AF-A51B-F153D091DC1C}" type="pres">
      <dgm:prSet presAssocID="{BB923B6B-350C-4895-9F90-6015909BBB25}" presName="parTrans" presStyleLbl="sibTrans2D1" presStyleIdx="9" presStyleCnt="10"/>
      <dgm:spPr/>
      <dgm:t>
        <a:bodyPr/>
        <a:lstStyle/>
        <a:p>
          <a:endParaRPr lang="es-ES"/>
        </a:p>
      </dgm:t>
    </dgm:pt>
    <dgm:pt modelId="{9821D4AB-08EF-4744-92EE-1C602C830F6F}" type="pres">
      <dgm:prSet presAssocID="{BB923B6B-350C-4895-9F90-6015909BBB25}" presName="connectorText" presStyleLbl="sibTrans2D1" presStyleIdx="9" presStyleCnt="10"/>
      <dgm:spPr/>
      <dgm:t>
        <a:bodyPr/>
        <a:lstStyle/>
        <a:p>
          <a:endParaRPr lang="es-ES"/>
        </a:p>
      </dgm:t>
    </dgm:pt>
    <dgm:pt modelId="{208BB7D5-9AC9-44CD-813F-4911BF6AA9A4}" type="pres">
      <dgm:prSet presAssocID="{0F6447DC-B5E5-4DB9-8B32-7CE7452C6E5D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5A58AE4D-8323-4D41-AFA9-DFE9C302155A}" srcId="{6E3F57DE-7CBB-4927-9D40-59B3447C5216}" destId="{6ED859DB-3757-4167-A343-F60B928B1E22}" srcOrd="7" destOrd="0" parTransId="{0789A11C-40EA-4D80-9635-F0E532DE8C5E}" sibTransId="{9B7F2626-F808-4D93-96D7-81BF4AF86279}"/>
    <dgm:cxn modelId="{D823F74C-F359-408B-A3BC-1C15FEC5F4A1}" type="presOf" srcId="{89F38C1C-CAF3-4BAF-945A-D1A7ED9DF11C}" destId="{791C5957-8283-4A7C-9956-CEA31CB69C25}" srcOrd="0" destOrd="0" presId="urn:microsoft.com/office/officeart/2005/8/layout/radial5"/>
    <dgm:cxn modelId="{6AE0D692-071C-4CA7-94F7-15C10F27283A}" type="presOf" srcId="{C9D77F94-199E-4E2F-9189-C01336B81098}" destId="{F928A547-96F4-4337-8322-B955E65CC949}" srcOrd="1" destOrd="0" presId="urn:microsoft.com/office/officeart/2005/8/layout/radial5"/>
    <dgm:cxn modelId="{E6D54F2E-FE3E-4070-B42A-943F0677B118}" type="presOf" srcId="{0986117F-5016-46FB-B8F0-4F9091AEAB66}" destId="{5EF1FE23-6613-49EC-92B1-4585916B4258}" srcOrd="1" destOrd="0" presId="urn:microsoft.com/office/officeart/2005/8/layout/radial5"/>
    <dgm:cxn modelId="{117ABF8C-24CB-44B8-B55D-9A51ACBB1AAB}" type="presOf" srcId="{DB9BB0A9-523F-4E0F-A70B-D29AA05AF0F9}" destId="{AAD2CEC9-EB95-4EA0-A7EF-5D2CD1585E3C}" srcOrd="0" destOrd="0" presId="urn:microsoft.com/office/officeart/2005/8/layout/radial5"/>
    <dgm:cxn modelId="{08A51FAB-A7BA-4023-A8B5-4B6F1E33B472}" type="presOf" srcId="{C9D77F94-199E-4E2F-9189-C01336B81098}" destId="{6EF5173A-A307-4092-BBE9-203DE8244447}" srcOrd="0" destOrd="0" presId="urn:microsoft.com/office/officeart/2005/8/layout/radial5"/>
    <dgm:cxn modelId="{8ACBCC50-06C6-4B22-B877-2C476C3575FB}" srcId="{6E3F57DE-7CBB-4927-9D40-59B3447C5216}" destId="{9BD6377A-E8ED-49AE-A566-87B2155B55DD}" srcOrd="0" destOrd="0" parTransId="{0B49C7A0-6D9D-41B6-BFD8-04AFA97B6BE2}" sibTransId="{88315693-5640-4408-AA49-D2452D6B3E38}"/>
    <dgm:cxn modelId="{ADBC02BE-A819-49AD-AA01-DCE4E5CD5628}" type="presOf" srcId="{ADAAF461-55E8-4713-A5C4-7668B28C9424}" destId="{B7640201-DAAE-46F0-B6F1-4D7D18081619}" srcOrd="0" destOrd="0" presId="urn:microsoft.com/office/officeart/2005/8/layout/radial5"/>
    <dgm:cxn modelId="{EE6A589C-CE1B-46AA-89C7-DD31197DC46F}" type="presOf" srcId="{E002D113-F81E-4CC0-807E-5A2696B652AC}" destId="{C83C21FF-2696-45F8-BD53-4CB178D0FCFD}" srcOrd="0" destOrd="0" presId="urn:microsoft.com/office/officeart/2005/8/layout/radial5"/>
    <dgm:cxn modelId="{9B2F0AD0-21F6-4AF7-9A28-9D68527EEA30}" type="presOf" srcId="{0789A11C-40EA-4D80-9635-F0E532DE8C5E}" destId="{43CDE8D8-5AD3-4BDE-A009-7DD9C4B8863D}" srcOrd="1" destOrd="0" presId="urn:microsoft.com/office/officeart/2005/8/layout/radial5"/>
    <dgm:cxn modelId="{1014D266-8F96-4E19-896C-5FE04D5876EA}" type="presOf" srcId="{0B49C7A0-6D9D-41B6-BFD8-04AFA97B6BE2}" destId="{9C80E773-6110-47DE-9D5F-68CFC585D002}" srcOrd="0" destOrd="0" presId="urn:microsoft.com/office/officeart/2005/8/layout/radial5"/>
    <dgm:cxn modelId="{90D311CD-D6AC-4DB8-9B46-990E8704EBD4}" type="presOf" srcId="{5D5EAC81-A070-4A96-A05B-AC27BC2A3100}" destId="{DA4B1F0A-C5F1-4E90-BC70-B14D8657877A}" srcOrd="0" destOrd="0" presId="urn:microsoft.com/office/officeart/2005/8/layout/radial5"/>
    <dgm:cxn modelId="{5FCF54A4-4C44-4795-ABD8-64FBE8BD3B91}" srcId="{6E3F57DE-7CBB-4927-9D40-59B3447C5216}" destId="{7754F042-6336-4A48-9543-1B1C4AD27544}" srcOrd="8" destOrd="0" parTransId="{0986117F-5016-46FB-B8F0-4F9091AEAB66}" sibTransId="{7D718E1A-AF87-40F2-B71A-782DCB16A0CB}"/>
    <dgm:cxn modelId="{E8394434-F189-4A7F-9DDA-EA18444A485D}" type="presOf" srcId="{6E3F57DE-7CBB-4927-9D40-59B3447C5216}" destId="{A1A8BC9E-F412-42CF-AC45-D6942E8FDB40}" srcOrd="0" destOrd="0" presId="urn:microsoft.com/office/officeart/2005/8/layout/radial5"/>
    <dgm:cxn modelId="{EE96B266-D1B3-414B-9B22-37F1A4B606B9}" type="presOf" srcId="{A69CCD3E-B9FC-4FF5-B5A8-D90667A2E314}" destId="{AE908CF0-6AD5-419A-B0A6-727BBCA07F3E}" srcOrd="0" destOrd="0" presId="urn:microsoft.com/office/officeart/2005/8/layout/radial5"/>
    <dgm:cxn modelId="{EC875636-D142-47D8-8F55-16393309739C}" type="presOf" srcId="{A4C18E44-09D0-404B-818C-004F460C7716}" destId="{5AC83174-20C6-48D5-88E5-2967B175C89C}" srcOrd="0" destOrd="0" presId="urn:microsoft.com/office/officeart/2005/8/layout/radial5"/>
    <dgm:cxn modelId="{BEB880C9-3AD4-4FE3-9C52-725D88E69101}" type="presOf" srcId="{0B49C7A0-6D9D-41B6-BFD8-04AFA97B6BE2}" destId="{B30DFA47-5463-4880-BD57-CC2C3AF219E8}" srcOrd="1" destOrd="0" presId="urn:microsoft.com/office/officeart/2005/8/layout/radial5"/>
    <dgm:cxn modelId="{B2B2CD1D-072F-43FB-9CD0-3D5D9D872EE8}" type="presOf" srcId="{F866A442-5FFC-4227-B9A7-8D04779486BA}" destId="{D2057A28-BC88-4916-B13F-C78C2810AA7A}" srcOrd="0" destOrd="0" presId="urn:microsoft.com/office/officeart/2005/8/layout/radial5"/>
    <dgm:cxn modelId="{2F5DCC91-0164-42F2-B4F1-C42A9ECD8CD3}" type="presOf" srcId="{0986117F-5016-46FB-B8F0-4F9091AEAB66}" destId="{C166089C-98C2-48E5-9D41-0EA20908E006}" srcOrd="0" destOrd="0" presId="urn:microsoft.com/office/officeart/2005/8/layout/radial5"/>
    <dgm:cxn modelId="{E3FF188A-1D70-48CA-97D8-2B5C87A2BA5E}" type="presOf" srcId="{0F6447DC-B5E5-4DB9-8B32-7CE7452C6E5D}" destId="{208BB7D5-9AC9-44CD-813F-4911BF6AA9A4}" srcOrd="0" destOrd="0" presId="urn:microsoft.com/office/officeart/2005/8/layout/radial5"/>
    <dgm:cxn modelId="{F9E0FCC6-2199-4598-8D4D-6471870D37EF}" type="presOf" srcId="{7754F042-6336-4A48-9543-1B1C4AD27544}" destId="{7C90AAD0-54E6-4D03-8604-AC0731C85453}" srcOrd="0" destOrd="0" presId="urn:microsoft.com/office/officeart/2005/8/layout/radial5"/>
    <dgm:cxn modelId="{70D23291-8F25-49BE-B57A-F391F8A06E55}" type="presOf" srcId="{3C2EC939-B133-40B8-A45D-9C401270D528}" destId="{620BB6A2-BF81-498E-B88F-EA3BFCD62054}" srcOrd="0" destOrd="0" presId="urn:microsoft.com/office/officeart/2005/8/layout/radial5"/>
    <dgm:cxn modelId="{9DEE1D49-8976-4477-B6D7-B18C5531F311}" type="presOf" srcId="{9BD6377A-E8ED-49AE-A566-87B2155B55DD}" destId="{15B2E206-14A9-4972-A4D7-B1E1FA94E5D0}" srcOrd="0" destOrd="0" presId="urn:microsoft.com/office/officeart/2005/8/layout/radial5"/>
    <dgm:cxn modelId="{BD06F0F0-776A-4A02-A083-20B32EAB5FF7}" srcId="{6E3F57DE-7CBB-4927-9D40-59B3447C5216}" destId="{73EF9787-2E9F-4CE6-AD6F-79A71E34F7F2}" srcOrd="5" destOrd="0" parTransId="{A4C18E44-09D0-404B-818C-004F460C7716}" sibTransId="{15123E93-29A8-4FDC-8448-3894FDF23684}"/>
    <dgm:cxn modelId="{D092E47B-3D78-4606-A9A8-DCD234BE3F07}" type="presOf" srcId="{5D5EAC81-A070-4A96-A05B-AC27BC2A3100}" destId="{926AAE0F-CAB9-4617-8A11-54D5480161BF}" srcOrd="1" destOrd="0" presId="urn:microsoft.com/office/officeart/2005/8/layout/radial5"/>
    <dgm:cxn modelId="{6644705A-02F0-4EFA-8F90-CFC279B505AD}" srcId="{6E3F57DE-7CBB-4927-9D40-59B3447C5216}" destId="{ADB1C816-C6E4-467C-828F-3CC7AD93D236}" srcOrd="6" destOrd="0" parTransId="{89F38C1C-CAF3-4BAF-945A-D1A7ED9DF11C}" sibTransId="{CAB830D8-4FC6-4ACE-BAE2-90C832AC267E}"/>
    <dgm:cxn modelId="{2EA088F1-1710-4BD3-858F-5D52C8575CC5}" srcId="{6E3F57DE-7CBB-4927-9D40-59B3447C5216}" destId="{A69CCD3E-B9FC-4FF5-B5A8-D90667A2E314}" srcOrd="4" destOrd="0" parTransId="{5D5EAC81-A070-4A96-A05B-AC27BC2A3100}" sibTransId="{F2B9980B-29AE-4FD2-AE12-5A7F76E1A656}"/>
    <dgm:cxn modelId="{D9D984E2-2D55-41B5-B0A5-19478F2A26A2}" type="presOf" srcId="{2521CB18-7B66-49E5-8EE1-0BA57E595C8F}" destId="{CD429234-358E-407B-9433-ED6075F89076}" srcOrd="0" destOrd="0" presId="urn:microsoft.com/office/officeart/2005/8/layout/radial5"/>
    <dgm:cxn modelId="{9225F26C-1887-4B37-92C9-1FC3B946FFB1}" srcId="{6E3F57DE-7CBB-4927-9D40-59B3447C5216}" destId="{0F6447DC-B5E5-4DB9-8B32-7CE7452C6E5D}" srcOrd="9" destOrd="0" parTransId="{BB923B6B-350C-4895-9F90-6015909BBB25}" sibTransId="{F5FE3E01-B82C-4CAC-918B-871C63378FC9}"/>
    <dgm:cxn modelId="{AC864168-3E80-4D99-85B0-C8BA02EE869F}" type="presOf" srcId="{0789A11C-40EA-4D80-9635-F0E532DE8C5E}" destId="{37E15AC7-DAA4-4FBC-8AB6-0A14A61F5FF9}" srcOrd="0" destOrd="0" presId="urn:microsoft.com/office/officeart/2005/8/layout/radial5"/>
    <dgm:cxn modelId="{62D1705D-FB46-43F1-B837-3C0F2C9AFD6D}" srcId="{6E3F57DE-7CBB-4927-9D40-59B3447C5216}" destId="{DB9BB0A9-523F-4E0F-A70B-D29AA05AF0F9}" srcOrd="2" destOrd="0" parTransId="{C9D77F94-199E-4E2F-9189-C01336B81098}" sibTransId="{8FAA322B-60EA-46D7-84D2-1D10D8CC6E9F}"/>
    <dgm:cxn modelId="{8E9CF737-3151-4CD0-BA17-E7F656BD36E7}" type="presOf" srcId="{2521CB18-7B66-49E5-8EE1-0BA57E595C8F}" destId="{61EFEA44-899F-4A5D-8503-7C7AE9037297}" srcOrd="1" destOrd="0" presId="urn:microsoft.com/office/officeart/2005/8/layout/radial5"/>
    <dgm:cxn modelId="{C5360C55-6006-445C-B602-109116763975}" type="presOf" srcId="{BB923B6B-350C-4895-9F90-6015909BBB25}" destId="{9821D4AB-08EF-4744-92EE-1C602C830F6F}" srcOrd="1" destOrd="0" presId="urn:microsoft.com/office/officeart/2005/8/layout/radial5"/>
    <dgm:cxn modelId="{1981E674-117F-4C1F-89D8-584DEA100D48}" type="presOf" srcId="{ADB1C816-C6E4-467C-828F-3CC7AD93D236}" destId="{221B498C-D444-4827-A141-862B7F9644BE}" srcOrd="0" destOrd="0" presId="urn:microsoft.com/office/officeart/2005/8/layout/radial5"/>
    <dgm:cxn modelId="{5A826978-3AC6-4D63-8CDC-7693E543F5D4}" type="presOf" srcId="{89F38C1C-CAF3-4BAF-945A-D1A7ED9DF11C}" destId="{D4086304-467E-4E60-BC2A-3EF79EF15D68}" srcOrd="1" destOrd="0" presId="urn:microsoft.com/office/officeart/2005/8/layout/radial5"/>
    <dgm:cxn modelId="{DAB8569F-E601-4757-83F9-3496B4C37323}" type="presOf" srcId="{A4C18E44-09D0-404B-818C-004F460C7716}" destId="{44E24CF3-10AF-4B10-B0A5-C246C4AE189D}" srcOrd="1" destOrd="0" presId="urn:microsoft.com/office/officeart/2005/8/layout/radial5"/>
    <dgm:cxn modelId="{D5819AA7-4E84-4551-ACA4-7452A7A3C9A8}" srcId="{E002D113-F81E-4CC0-807E-5A2696B652AC}" destId="{6E3F57DE-7CBB-4927-9D40-59B3447C5216}" srcOrd="0" destOrd="0" parTransId="{B09692DC-E4FE-4E97-87CB-8DA655AEA6D7}" sibTransId="{02942CD1-2C3E-4334-9818-C94CA3391638}"/>
    <dgm:cxn modelId="{31636ED8-4E4E-456C-99E0-608F92A7F68F}" srcId="{6E3F57DE-7CBB-4927-9D40-59B3447C5216}" destId="{F866A442-5FFC-4227-B9A7-8D04779486BA}" srcOrd="1" destOrd="0" parTransId="{2521CB18-7B66-49E5-8EE1-0BA57E595C8F}" sibTransId="{2A6693B1-DEA0-43F6-9002-7C49B4E2165F}"/>
    <dgm:cxn modelId="{3D305320-B54B-435C-B618-A9215CF0BF0E}" srcId="{6E3F57DE-7CBB-4927-9D40-59B3447C5216}" destId="{3C2EC939-B133-40B8-A45D-9C401270D528}" srcOrd="3" destOrd="0" parTransId="{ADAAF461-55E8-4713-A5C4-7668B28C9424}" sibTransId="{8216C6B0-F837-453E-98F8-812FEBFDE894}"/>
    <dgm:cxn modelId="{B731D963-3F7D-491A-8C08-8A937C2398CC}" type="presOf" srcId="{73EF9787-2E9F-4CE6-AD6F-79A71E34F7F2}" destId="{14D4DAA8-474C-4C82-AB6A-1341D724AFD2}" srcOrd="0" destOrd="0" presId="urn:microsoft.com/office/officeart/2005/8/layout/radial5"/>
    <dgm:cxn modelId="{8CEB3647-7011-4454-B280-F737E629BD59}" type="presOf" srcId="{ADAAF461-55E8-4713-A5C4-7668B28C9424}" destId="{4C0717BD-D564-42F7-BA9C-451334464FD8}" srcOrd="1" destOrd="0" presId="urn:microsoft.com/office/officeart/2005/8/layout/radial5"/>
    <dgm:cxn modelId="{5D847291-D15D-420D-A158-08E214CAEFAA}" type="presOf" srcId="{6ED859DB-3757-4167-A343-F60B928B1E22}" destId="{72043092-CE4C-4FC6-B1AA-677296E719C4}" srcOrd="0" destOrd="0" presId="urn:microsoft.com/office/officeart/2005/8/layout/radial5"/>
    <dgm:cxn modelId="{F2A4E56D-DFA2-4112-B992-5F3839EF8398}" type="presOf" srcId="{BB923B6B-350C-4895-9F90-6015909BBB25}" destId="{9B739D78-75E0-40AF-A51B-F153D091DC1C}" srcOrd="0" destOrd="0" presId="urn:microsoft.com/office/officeart/2005/8/layout/radial5"/>
    <dgm:cxn modelId="{438F091C-D662-4352-8390-559321666157}" type="presParOf" srcId="{C83C21FF-2696-45F8-BD53-4CB178D0FCFD}" destId="{A1A8BC9E-F412-42CF-AC45-D6942E8FDB40}" srcOrd="0" destOrd="0" presId="urn:microsoft.com/office/officeart/2005/8/layout/radial5"/>
    <dgm:cxn modelId="{09FC5DE6-F62B-474B-94A5-10D3A0F2656C}" type="presParOf" srcId="{C83C21FF-2696-45F8-BD53-4CB178D0FCFD}" destId="{9C80E773-6110-47DE-9D5F-68CFC585D002}" srcOrd="1" destOrd="0" presId="urn:microsoft.com/office/officeart/2005/8/layout/radial5"/>
    <dgm:cxn modelId="{A9768FAD-37FD-4DE0-86B1-BD473D5E3394}" type="presParOf" srcId="{9C80E773-6110-47DE-9D5F-68CFC585D002}" destId="{B30DFA47-5463-4880-BD57-CC2C3AF219E8}" srcOrd="0" destOrd="0" presId="urn:microsoft.com/office/officeart/2005/8/layout/radial5"/>
    <dgm:cxn modelId="{FBE66516-1650-4612-8B69-020CE6DAF108}" type="presParOf" srcId="{C83C21FF-2696-45F8-BD53-4CB178D0FCFD}" destId="{15B2E206-14A9-4972-A4D7-B1E1FA94E5D0}" srcOrd="2" destOrd="0" presId="urn:microsoft.com/office/officeart/2005/8/layout/radial5"/>
    <dgm:cxn modelId="{33C82302-8E6A-4DBB-B903-F7DE97B612E8}" type="presParOf" srcId="{C83C21FF-2696-45F8-BD53-4CB178D0FCFD}" destId="{CD429234-358E-407B-9433-ED6075F89076}" srcOrd="3" destOrd="0" presId="urn:microsoft.com/office/officeart/2005/8/layout/radial5"/>
    <dgm:cxn modelId="{00E8210A-F307-416E-BBED-F339DDB3C807}" type="presParOf" srcId="{CD429234-358E-407B-9433-ED6075F89076}" destId="{61EFEA44-899F-4A5D-8503-7C7AE9037297}" srcOrd="0" destOrd="0" presId="urn:microsoft.com/office/officeart/2005/8/layout/radial5"/>
    <dgm:cxn modelId="{70F271AB-EAB0-4C90-BB36-98905AC3C622}" type="presParOf" srcId="{C83C21FF-2696-45F8-BD53-4CB178D0FCFD}" destId="{D2057A28-BC88-4916-B13F-C78C2810AA7A}" srcOrd="4" destOrd="0" presId="urn:microsoft.com/office/officeart/2005/8/layout/radial5"/>
    <dgm:cxn modelId="{3B0868BE-F586-41A6-BFC2-3024213A3384}" type="presParOf" srcId="{C83C21FF-2696-45F8-BD53-4CB178D0FCFD}" destId="{6EF5173A-A307-4092-BBE9-203DE8244447}" srcOrd="5" destOrd="0" presId="urn:microsoft.com/office/officeart/2005/8/layout/radial5"/>
    <dgm:cxn modelId="{F6DB6F41-EF75-4EE2-BDC5-0AB7A6E2C2F1}" type="presParOf" srcId="{6EF5173A-A307-4092-BBE9-203DE8244447}" destId="{F928A547-96F4-4337-8322-B955E65CC949}" srcOrd="0" destOrd="0" presId="urn:microsoft.com/office/officeart/2005/8/layout/radial5"/>
    <dgm:cxn modelId="{D4797313-56EB-42E2-877E-C8825274A851}" type="presParOf" srcId="{C83C21FF-2696-45F8-BD53-4CB178D0FCFD}" destId="{AAD2CEC9-EB95-4EA0-A7EF-5D2CD1585E3C}" srcOrd="6" destOrd="0" presId="urn:microsoft.com/office/officeart/2005/8/layout/radial5"/>
    <dgm:cxn modelId="{99D61250-36BE-4BF9-A737-7835D32D0A0E}" type="presParOf" srcId="{C83C21FF-2696-45F8-BD53-4CB178D0FCFD}" destId="{B7640201-DAAE-46F0-B6F1-4D7D18081619}" srcOrd="7" destOrd="0" presId="urn:microsoft.com/office/officeart/2005/8/layout/radial5"/>
    <dgm:cxn modelId="{BBC80DD1-17C2-45C2-A2F5-381DE461378D}" type="presParOf" srcId="{B7640201-DAAE-46F0-B6F1-4D7D18081619}" destId="{4C0717BD-D564-42F7-BA9C-451334464FD8}" srcOrd="0" destOrd="0" presId="urn:microsoft.com/office/officeart/2005/8/layout/radial5"/>
    <dgm:cxn modelId="{1C7660B8-AA85-4639-8CF4-E782B0404562}" type="presParOf" srcId="{C83C21FF-2696-45F8-BD53-4CB178D0FCFD}" destId="{620BB6A2-BF81-498E-B88F-EA3BFCD62054}" srcOrd="8" destOrd="0" presId="urn:microsoft.com/office/officeart/2005/8/layout/radial5"/>
    <dgm:cxn modelId="{D6934CC0-8D97-46DE-A01A-6BE8AD742B92}" type="presParOf" srcId="{C83C21FF-2696-45F8-BD53-4CB178D0FCFD}" destId="{DA4B1F0A-C5F1-4E90-BC70-B14D8657877A}" srcOrd="9" destOrd="0" presId="urn:microsoft.com/office/officeart/2005/8/layout/radial5"/>
    <dgm:cxn modelId="{32D8289A-2F59-4305-B2E7-73DDDDB6D5AD}" type="presParOf" srcId="{DA4B1F0A-C5F1-4E90-BC70-B14D8657877A}" destId="{926AAE0F-CAB9-4617-8A11-54D5480161BF}" srcOrd="0" destOrd="0" presId="urn:microsoft.com/office/officeart/2005/8/layout/radial5"/>
    <dgm:cxn modelId="{27D413AD-1BC6-4988-A497-1B42971EE9CE}" type="presParOf" srcId="{C83C21FF-2696-45F8-BD53-4CB178D0FCFD}" destId="{AE908CF0-6AD5-419A-B0A6-727BBCA07F3E}" srcOrd="10" destOrd="0" presId="urn:microsoft.com/office/officeart/2005/8/layout/radial5"/>
    <dgm:cxn modelId="{0A5C51BA-5B60-49C8-B486-FE419FD094B6}" type="presParOf" srcId="{C83C21FF-2696-45F8-BD53-4CB178D0FCFD}" destId="{5AC83174-20C6-48D5-88E5-2967B175C89C}" srcOrd="11" destOrd="0" presId="urn:microsoft.com/office/officeart/2005/8/layout/radial5"/>
    <dgm:cxn modelId="{5A7638C8-C66A-4D24-8B04-0A2A36A56382}" type="presParOf" srcId="{5AC83174-20C6-48D5-88E5-2967B175C89C}" destId="{44E24CF3-10AF-4B10-B0A5-C246C4AE189D}" srcOrd="0" destOrd="0" presId="urn:microsoft.com/office/officeart/2005/8/layout/radial5"/>
    <dgm:cxn modelId="{DA727ED6-1EC1-4BA9-9B58-146B11BC1130}" type="presParOf" srcId="{C83C21FF-2696-45F8-BD53-4CB178D0FCFD}" destId="{14D4DAA8-474C-4C82-AB6A-1341D724AFD2}" srcOrd="12" destOrd="0" presId="urn:microsoft.com/office/officeart/2005/8/layout/radial5"/>
    <dgm:cxn modelId="{7C11D56E-AB87-4DB8-B54F-5EC65CE1A7F6}" type="presParOf" srcId="{C83C21FF-2696-45F8-BD53-4CB178D0FCFD}" destId="{791C5957-8283-4A7C-9956-CEA31CB69C25}" srcOrd="13" destOrd="0" presId="urn:microsoft.com/office/officeart/2005/8/layout/radial5"/>
    <dgm:cxn modelId="{834808E7-A96E-49BC-A5D6-CD5F7501AD92}" type="presParOf" srcId="{791C5957-8283-4A7C-9956-CEA31CB69C25}" destId="{D4086304-467E-4E60-BC2A-3EF79EF15D68}" srcOrd="0" destOrd="0" presId="urn:microsoft.com/office/officeart/2005/8/layout/radial5"/>
    <dgm:cxn modelId="{6484D65D-91EF-436C-9D61-CE7EC3F538A1}" type="presParOf" srcId="{C83C21FF-2696-45F8-BD53-4CB178D0FCFD}" destId="{221B498C-D444-4827-A141-862B7F9644BE}" srcOrd="14" destOrd="0" presId="urn:microsoft.com/office/officeart/2005/8/layout/radial5"/>
    <dgm:cxn modelId="{3558C306-06D2-4CC2-9A36-13343BE84B00}" type="presParOf" srcId="{C83C21FF-2696-45F8-BD53-4CB178D0FCFD}" destId="{37E15AC7-DAA4-4FBC-8AB6-0A14A61F5FF9}" srcOrd="15" destOrd="0" presId="urn:microsoft.com/office/officeart/2005/8/layout/radial5"/>
    <dgm:cxn modelId="{1EC03E96-4495-4310-8202-1C44229250FE}" type="presParOf" srcId="{37E15AC7-DAA4-4FBC-8AB6-0A14A61F5FF9}" destId="{43CDE8D8-5AD3-4BDE-A009-7DD9C4B8863D}" srcOrd="0" destOrd="0" presId="urn:microsoft.com/office/officeart/2005/8/layout/radial5"/>
    <dgm:cxn modelId="{6B0BD4CF-F07D-4F23-ACCD-3636F17EDE6D}" type="presParOf" srcId="{C83C21FF-2696-45F8-BD53-4CB178D0FCFD}" destId="{72043092-CE4C-4FC6-B1AA-677296E719C4}" srcOrd="16" destOrd="0" presId="urn:microsoft.com/office/officeart/2005/8/layout/radial5"/>
    <dgm:cxn modelId="{7055CABE-7291-4B8E-9106-919C6C6324B3}" type="presParOf" srcId="{C83C21FF-2696-45F8-BD53-4CB178D0FCFD}" destId="{C166089C-98C2-48E5-9D41-0EA20908E006}" srcOrd="17" destOrd="0" presId="urn:microsoft.com/office/officeart/2005/8/layout/radial5"/>
    <dgm:cxn modelId="{609DD963-1D35-49E3-9D21-D0106D9BB26A}" type="presParOf" srcId="{C166089C-98C2-48E5-9D41-0EA20908E006}" destId="{5EF1FE23-6613-49EC-92B1-4585916B4258}" srcOrd="0" destOrd="0" presId="urn:microsoft.com/office/officeart/2005/8/layout/radial5"/>
    <dgm:cxn modelId="{5B9D8BF4-122F-4838-8A83-3382B5591F6D}" type="presParOf" srcId="{C83C21FF-2696-45F8-BD53-4CB178D0FCFD}" destId="{7C90AAD0-54E6-4D03-8604-AC0731C85453}" srcOrd="18" destOrd="0" presId="urn:microsoft.com/office/officeart/2005/8/layout/radial5"/>
    <dgm:cxn modelId="{78CD2AC7-9798-4E2A-90F7-808A88347078}" type="presParOf" srcId="{C83C21FF-2696-45F8-BD53-4CB178D0FCFD}" destId="{9B739D78-75E0-40AF-A51B-F153D091DC1C}" srcOrd="19" destOrd="0" presId="urn:microsoft.com/office/officeart/2005/8/layout/radial5"/>
    <dgm:cxn modelId="{C806C16B-3376-4239-AF30-3D0945DB0961}" type="presParOf" srcId="{9B739D78-75E0-40AF-A51B-F153D091DC1C}" destId="{9821D4AB-08EF-4744-92EE-1C602C830F6F}" srcOrd="0" destOrd="0" presId="urn:microsoft.com/office/officeart/2005/8/layout/radial5"/>
    <dgm:cxn modelId="{11222A00-B9DA-4AAD-B63E-DD98F190775D}" type="presParOf" srcId="{C83C21FF-2696-45F8-BD53-4CB178D0FCFD}" destId="{208BB7D5-9AC9-44CD-813F-4911BF6AA9A4}" srcOrd="20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F063AA-85E9-4770-81CE-E4836E8A523C}" type="doc">
      <dgm:prSet loTypeId="urn:microsoft.com/office/officeart/2005/8/layout/radial5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VE"/>
        </a:p>
      </dgm:t>
    </dgm:pt>
    <dgm:pt modelId="{E456D7FD-77F5-4B8F-A20A-30BFA3BE6378}">
      <dgm:prSet phldrT="[Texto]"/>
      <dgm:spPr/>
      <dgm:t>
        <a:bodyPr/>
        <a:lstStyle/>
        <a:p>
          <a:r>
            <a:rPr lang="es-VE" dirty="0" err="1" smtClean="0"/>
            <a:t>Stakeholder</a:t>
          </a:r>
          <a:endParaRPr lang="es-VE" dirty="0"/>
        </a:p>
      </dgm:t>
    </dgm:pt>
    <dgm:pt modelId="{4D9CD849-ED23-4180-A160-D3D091F6B01B}" type="parTrans" cxnId="{7EFFBD70-4303-4CAD-B285-C237FEABC901}">
      <dgm:prSet/>
      <dgm:spPr/>
      <dgm:t>
        <a:bodyPr/>
        <a:lstStyle/>
        <a:p>
          <a:endParaRPr lang="es-VE"/>
        </a:p>
      </dgm:t>
    </dgm:pt>
    <dgm:pt modelId="{08C91CCE-159A-422A-BE54-0B692DF3D8D0}" type="sibTrans" cxnId="{7EFFBD70-4303-4CAD-B285-C237FEABC901}">
      <dgm:prSet/>
      <dgm:spPr/>
      <dgm:t>
        <a:bodyPr/>
        <a:lstStyle/>
        <a:p>
          <a:endParaRPr lang="es-VE"/>
        </a:p>
      </dgm:t>
    </dgm:pt>
    <dgm:pt modelId="{8E2125C5-99AE-4843-939F-9775989B5551}">
      <dgm:prSet phldrT="[Texto]"/>
      <dgm:spPr/>
      <dgm:t>
        <a:bodyPr/>
        <a:lstStyle/>
        <a:p>
          <a:r>
            <a:rPr lang="es-VE" dirty="0" smtClean="0"/>
            <a:t>Consumidor</a:t>
          </a:r>
          <a:endParaRPr lang="es-VE" dirty="0"/>
        </a:p>
      </dgm:t>
    </dgm:pt>
    <dgm:pt modelId="{5E012324-8B65-45AB-A07D-33CF40863E7F}" type="parTrans" cxnId="{2E8AC2BF-B23D-4272-81E4-33A5A3C4C243}">
      <dgm:prSet/>
      <dgm:spPr/>
      <dgm:t>
        <a:bodyPr/>
        <a:lstStyle/>
        <a:p>
          <a:endParaRPr lang="es-VE"/>
        </a:p>
      </dgm:t>
    </dgm:pt>
    <dgm:pt modelId="{FE888691-ADFE-447B-8306-DA4CBF421A37}" type="sibTrans" cxnId="{2E8AC2BF-B23D-4272-81E4-33A5A3C4C243}">
      <dgm:prSet/>
      <dgm:spPr/>
      <dgm:t>
        <a:bodyPr/>
        <a:lstStyle/>
        <a:p>
          <a:endParaRPr lang="es-VE"/>
        </a:p>
      </dgm:t>
    </dgm:pt>
    <dgm:pt modelId="{3039B316-E89F-4E70-8860-B8DD50C1802A}">
      <dgm:prSet phldrT="[Texto]"/>
      <dgm:spPr/>
      <dgm:t>
        <a:bodyPr/>
        <a:lstStyle/>
        <a:p>
          <a:r>
            <a:rPr lang="es-VE" dirty="0" smtClean="0"/>
            <a:t>Gobierno</a:t>
          </a:r>
          <a:endParaRPr lang="es-VE" dirty="0"/>
        </a:p>
      </dgm:t>
    </dgm:pt>
    <dgm:pt modelId="{C4B7F0FF-1ADB-47BE-8C39-A6F5901B6633}" type="parTrans" cxnId="{7D382C09-997A-40C5-9E83-8766CCB78094}">
      <dgm:prSet/>
      <dgm:spPr/>
      <dgm:t>
        <a:bodyPr/>
        <a:lstStyle/>
        <a:p>
          <a:endParaRPr lang="es-VE"/>
        </a:p>
      </dgm:t>
    </dgm:pt>
    <dgm:pt modelId="{DD36F6DD-BB00-446D-8C38-203E5A6D77D4}" type="sibTrans" cxnId="{7D382C09-997A-40C5-9E83-8766CCB78094}">
      <dgm:prSet/>
      <dgm:spPr/>
      <dgm:t>
        <a:bodyPr/>
        <a:lstStyle/>
        <a:p>
          <a:endParaRPr lang="es-VE"/>
        </a:p>
      </dgm:t>
    </dgm:pt>
    <dgm:pt modelId="{547C1AAA-0FD3-44FB-B843-E29139E3E9CB}">
      <dgm:prSet phldrT="[Texto]"/>
      <dgm:spPr/>
      <dgm:t>
        <a:bodyPr/>
        <a:lstStyle/>
        <a:p>
          <a:r>
            <a:rPr lang="es-VE" dirty="0" smtClean="0"/>
            <a:t>Industria</a:t>
          </a:r>
          <a:endParaRPr lang="es-VE" dirty="0"/>
        </a:p>
      </dgm:t>
    </dgm:pt>
    <dgm:pt modelId="{A9031026-B276-4072-8438-C4813066A672}" type="parTrans" cxnId="{F06B6731-B44B-4DF1-89B7-5AE65F8AE0D9}">
      <dgm:prSet/>
      <dgm:spPr/>
      <dgm:t>
        <a:bodyPr/>
        <a:lstStyle/>
        <a:p>
          <a:endParaRPr lang="es-VE"/>
        </a:p>
      </dgm:t>
    </dgm:pt>
    <dgm:pt modelId="{D305E4EF-989C-4297-ABB3-356EAEF5AF2A}" type="sibTrans" cxnId="{F06B6731-B44B-4DF1-89B7-5AE65F8AE0D9}">
      <dgm:prSet/>
      <dgm:spPr/>
      <dgm:t>
        <a:bodyPr/>
        <a:lstStyle/>
        <a:p>
          <a:endParaRPr lang="es-VE"/>
        </a:p>
      </dgm:t>
    </dgm:pt>
    <dgm:pt modelId="{C84E6DC0-FE33-4484-9EBB-34BBF7ED922A}">
      <dgm:prSet phldrT="[Texto]"/>
      <dgm:spPr/>
      <dgm:t>
        <a:bodyPr/>
        <a:lstStyle/>
        <a:p>
          <a:r>
            <a:rPr lang="es-VE" dirty="0" smtClean="0"/>
            <a:t>ONG</a:t>
          </a:r>
          <a:endParaRPr lang="es-VE" dirty="0"/>
        </a:p>
      </dgm:t>
    </dgm:pt>
    <dgm:pt modelId="{1526D575-7FB7-459C-AEF8-851C7DFF4046}" type="parTrans" cxnId="{AFA1D9C3-8CC3-420F-93D5-1D891953CE82}">
      <dgm:prSet/>
      <dgm:spPr/>
      <dgm:t>
        <a:bodyPr/>
        <a:lstStyle/>
        <a:p>
          <a:endParaRPr lang="es-VE"/>
        </a:p>
      </dgm:t>
    </dgm:pt>
    <dgm:pt modelId="{258DEFBD-79FC-4B98-8301-495AC2F30DD5}" type="sibTrans" cxnId="{AFA1D9C3-8CC3-420F-93D5-1D891953CE82}">
      <dgm:prSet/>
      <dgm:spPr/>
      <dgm:t>
        <a:bodyPr/>
        <a:lstStyle/>
        <a:p>
          <a:endParaRPr lang="es-VE"/>
        </a:p>
      </dgm:t>
    </dgm:pt>
    <dgm:pt modelId="{34FFCB9A-3BDF-4DF8-8539-1288E95E500B}">
      <dgm:prSet phldrT="[Texto]"/>
      <dgm:spPr/>
      <dgm:t>
        <a:bodyPr/>
        <a:lstStyle/>
        <a:p>
          <a:r>
            <a:rPr lang="es-VE" dirty="0" smtClean="0"/>
            <a:t>SSRO</a:t>
          </a:r>
          <a:endParaRPr lang="es-VE" dirty="0"/>
        </a:p>
      </dgm:t>
    </dgm:pt>
    <dgm:pt modelId="{BEBFC933-E59B-44CA-A25B-D51F4B988469}" type="parTrans" cxnId="{55482DA2-5102-403D-BC5F-68A672B8EA02}">
      <dgm:prSet/>
      <dgm:spPr/>
      <dgm:t>
        <a:bodyPr/>
        <a:lstStyle/>
        <a:p>
          <a:endParaRPr lang="es-VE"/>
        </a:p>
      </dgm:t>
    </dgm:pt>
    <dgm:pt modelId="{BBD078FA-E581-42F0-ABCE-F2EAD39E476B}" type="sibTrans" cxnId="{55482DA2-5102-403D-BC5F-68A672B8EA02}">
      <dgm:prSet/>
      <dgm:spPr/>
      <dgm:t>
        <a:bodyPr/>
        <a:lstStyle/>
        <a:p>
          <a:endParaRPr lang="es-VE"/>
        </a:p>
      </dgm:t>
    </dgm:pt>
    <dgm:pt modelId="{99028F8D-B07A-461E-AD03-5BA4C34D56E0}">
      <dgm:prSet phldrT="[Texto]"/>
      <dgm:spPr/>
      <dgm:t>
        <a:bodyPr/>
        <a:lstStyle/>
        <a:p>
          <a:r>
            <a:rPr lang="es-VE" dirty="0" smtClean="0"/>
            <a:t>Trabajador</a:t>
          </a:r>
          <a:endParaRPr lang="es-VE" dirty="0"/>
        </a:p>
      </dgm:t>
    </dgm:pt>
    <dgm:pt modelId="{99D68BAD-07D0-42C2-932E-BF8C0EAFF206}" type="parTrans" cxnId="{2CC8CAEC-6F56-4B09-B15D-1300A8B4E5D2}">
      <dgm:prSet/>
      <dgm:spPr/>
      <dgm:t>
        <a:bodyPr/>
        <a:lstStyle/>
        <a:p>
          <a:endParaRPr lang="es-VE"/>
        </a:p>
      </dgm:t>
    </dgm:pt>
    <dgm:pt modelId="{5344CF7B-2F55-4D65-A610-727C77977E7F}" type="sibTrans" cxnId="{2CC8CAEC-6F56-4B09-B15D-1300A8B4E5D2}">
      <dgm:prSet/>
      <dgm:spPr/>
      <dgm:t>
        <a:bodyPr/>
        <a:lstStyle/>
        <a:p>
          <a:endParaRPr lang="es-VE"/>
        </a:p>
      </dgm:t>
    </dgm:pt>
    <dgm:pt modelId="{A17AF1A2-AD99-41D2-BAF1-06F5A30C9B29}" type="pres">
      <dgm:prSet presAssocID="{95F063AA-85E9-4770-81CE-E4836E8A523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7094C305-BEB6-483A-9D89-463E4E089EB1}" type="pres">
      <dgm:prSet presAssocID="{E456D7FD-77F5-4B8F-A20A-30BFA3BE6378}" presName="centerShape" presStyleLbl="node0" presStyleIdx="0" presStyleCnt="1" custLinFactNeighborX="22" custLinFactNeighborY="872"/>
      <dgm:spPr/>
      <dgm:t>
        <a:bodyPr/>
        <a:lstStyle/>
        <a:p>
          <a:endParaRPr lang="es-VE"/>
        </a:p>
      </dgm:t>
    </dgm:pt>
    <dgm:pt modelId="{8AC24A6D-16E2-4AA8-93B6-97C310C9481E}" type="pres">
      <dgm:prSet presAssocID="{5E012324-8B65-45AB-A07D-33CF40863E7F}" presName="parTrans" presStyleLbl="sibTrans2D1" presStyleIdx="0" presStyleCnt="6"/>
      <dgm:spPr/>
      <dgm:t>
        <a:bodyPr/>
        <a:lstStyle/>
        <a:p>
          <a:endParaRPr lang="es-VE"/>
        </a:p>
      </dgm:t>
    </dgm:pt>
    <dgm:pt modelId="{D0206EFF-6E3B-4F22-9465-9724B41F10D6}" type="pres">
      <dgm:prSet presAssocID="{5E012324-8B65-45AB-A07D-33CF40863E7F}" presName="connectorText" presStyleLbl="sibTrans2D1" presStyleIdx="0" presStyleCnt="6"/>
      <dgm:spPr/>
      <dgm:t>
        <a:bodyPr/>
        <a:lstStyle/>
        <a:p>
          <a:endParaRPr lang="es-VE"/>
        </a:p>
      </dgm:t>
    </dgm:pt>
    <dgm:pt modelId="{D6CE5839-8636-4CD3-A475-3E3AF9D311AF}" type="pres">
      <dgm:prSet presAssocID="{8E2125C5-99AE-4843-939F-9775989B555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52C0F527-E64D-4DF5-A504-EDC6D5129322}" type="pres">
      <dgm:prSet presAssocID="{C4B7F0FF-1ADB-47BE-8C39-A6F5901B6633}" presName="parTrans" presStyleLbl="sibTrans2D1" presStyleIdx="1" presStyleCnt="6"/>
      <dgm:spPr/>
      <dgm:t>
        <a:bodyPr/>
        <a:lstStyle/>
        <a:p>
          <a:endParaRPr lang="es-VE"/>
        </a:p>
      </dgm:t>
    </dgm:pt>
    <dgm:pt modelId="{A1475B76-BE1A-4A7C-A836-B345443A5BAE}" type="pres">
      <dgm:prSet presAssocID="{C4B7F0FF-1ADB-47BE-8C39-A6F5901B6633}" presName="connectorText" presStyleLbl="sibTrans2D1" presStyleIdx="1" presStyleCnt="6"/>
      <dgm:spPr/>
      <dgm:t>
        <a:bodyPr/>
        <a:lstStyle/>
        <a:p>
          <a:endParaRPr lang="es-VE"/>
        </a:p>
      </dgm:t>
    </dgm:pt>
    <dgm:pt modelId="{39E3B08B-C410-4B1F-A499-51DB5991CEB7}" type="pres">
      <dgm:prSet presAssocID="{3039B316-E89F-4E70-8860-B8DD50C1802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4336E431-86DB-40E8-A75F-AA978042E4CF}" type="pres">
      <dgm:prSet presAssocID="{A9031026-B276-4072-8438-C4813066A672}" presName="parTrans" presStyleLbl="sibTrans2D1" presStyleIdx="2" presStyleCnt="6"/>
      <dgm:spPr/>
      <dgm:t>
        <a:bodyPr/>
        <a:lstStyle/>
        <a:p>
          <a:endParaRPr lang="es-VE"/>
        </a:p>
      </dgm:t>
    </dgm:pt>
    <dgm:pt modelId="{1C2C3E85-CFF5-47E0-B2CF-1DB6DC50BB9C}" type="pres">
      <dgm:prSet presAssocID="{A9031026-B276-4072-8438-C4813066A672}" presName="connectorText" presStyleLbl="sibTrans2D1" presStyleIdx="2" presStyleCnt="6"/>
      <dgm:spPr/>
      <dgm:t>
        <a:bodyPr/>
        <a:lstStyle/>
        <a:p>
          <a:endParaRPr lang="es-VE"/>
        </a:p>
      </dgm:t>
    </dgm:pt>
    <dgm:pt modelId="{772EF9A8-88B9-481F-A0F9-84AAEE29E23C}" type="pres">
      <dgm:prSet presAssocID="{547C1AAA-0FD3-44FB-B843-E29139E3E9C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9C544CEE-127B-4A51-80C5-EB58459FF6F7}" type="pres">
      <dgm:prSet presAssocID="{1526D575-7FB7-459C-AEF8-851C7DFF4046}" presName="parTrans" presStyleLbl="sibTrans2D1" presStyleIdx="3" presStyleCnt="6"/>
      <dgm:spPr/>
      <dgm:t>
        <a:bodyPr/>
        <a:lstStyle/>
        <a:p>
          <a:endParaRPr lang="es-VE"/>
        </a:p>
      </dgm:t>
    </dgm:pt>
    <dgm:pt modelId="{75905C34-4158-474A-9054-AE193643903B}" type="pres">
      <dgm:prSet presAssocID="{1526D575-7FB7-459C-AEF8-851C7DFF4046}" presName="connectorText" presStyleLbl="sibTrans2D1" presStyleIdx="3" presStyleCnt="6"/>
      <dgm:spPr/>
      <dgm:t>
        <a:bodyPr/>
        <a:lstStyle/>
        <a:p>
          <a:endParaRPr lang="es-VE"/>
        </a:p>
      </dgm:t>
    </dgm:pt>
    <dgm:pt modelId="{44EA7C09-AF36-4A59-9358-BC2ED024ED8E}" type="pres">
      <dgm:prSet presAssocID="{C84E6DC0-FE33-4484-9EBB-34BBF7ED922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D9D98925-0F78-4856-82BD-F85D7AAFA72C}" type="pres">
      <dgm:prSet presAssocID="{99D68BAD-07D0-42C2-932E-BF8C0EAFF206}" presName="parTrans" presStyleLbl="sibTrans2D1" presStyleIdx="4" presStyleCnt="6"/>
      <dgm:spPr/>
      <dgm:t>
        <a:bodyPr/>
        <a:lstStyle/>
        <a:p>
          <a:endParaRPr lang="es-VE"/>
        </a:p>
      </dgm:t>
    </dgm:pt>
    <dgm:pt modelId="{D9E95EE5-31CE-4C8E-A7FE-A14BD80A4A1D}" type="pres">
      <dgm:prSet presAssocID="{99D68BAD-07D0-42C2-932E-BF8C0EAFF206}" presName="connectorText" presStyleLbl="sibTrans2D1" presStyleIdx="4" presStyleCnt="6"/>
      <dgm:spPr/>
      <dgm:t>
        <a:bodyPr/>
        <a:lstStyle/>
        <a:p>
          <a:endParaRPr lang="es-VE"/>
        </a:p>
      </dgm:t>
    </dgm:pt>
    <dgm:pt modelId="{F14903DF-AC33-42F8-AABB-D18B1C15751C}" type="pres">
      <dgm:prSet presAssocID="{99028F8D-B07A-461E-AD03-5BA4C34D56E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867B17A-5278-4C0E-842E-53801B38DA16}" type="pres">
      <dgm:prSet presAssocID="{BEBFC933-E59B-44CA-A25B-D51F4B988469}" presName="parTrans" presStyleLbl="sibTrans2D1" presStyleIdx="5" presStyleCnt="6"/>
      <dgm:spPr/>
      <dgm:t>
        <a:bodyPr/>
        <a:lstStyle/>
        <a:p>
          <a:endParaRPr lang="es-VE"/>
        </a:p>
      </dgm:t>
    </dgm:pt>
    <dgm:pt modelId="{C21AB385-C892-4CEA-853A-C08459190174}" type="pres">
      <dgm:prSet presAssocID="{BEBFC933-E59B-44CA-A25B-D51F4B988469}" presName="connectorText" presStyleLbl="sibTrans2D1" presStyleIdx="5" presStyleCnt="6"/>
      <dgm:spPr/>
      <dgm:t>
        <a:bodyPr/>
        <a:lstStyle/>
        <a:p>
          <a:endParaRPr lang="es-VE"/>
        </a:p>
      </dgm:t>
    </dgm:pt>
    <dgm:pt modelId="{D45C3D56-CEAE-4886-BB62-2C9160CE7551}" type="pres">
      <dgm:prSet presAssocID="{34FFCB9A-3BDF-4DF8-8539-1288E95E500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EE17AE71-7EDB-47E0-868E-B42166A92E15}" type="presOf" srcId="{1526D575-7FB7-459C-AEF8-851C7DFF4046}" destId="{9C544CEE-127B-4A51-80C5-EB58459FF6F7}" srcOrd="0" destOrd="0" presId="urn:microsoft.com/office/officeart/2005/8/layout/radial5"/>
    <dgm:cxn modelId="{14F65AE5-A1A8-4B50-8F16-7BF00CB15DB7}" type="presOf" srcId="{BEBFC933-E59B-44CA-A25B-D51F4B988469}" destId="{6867B17A-5278-4C0E-842E-53801B38DA16}" srcOrd="0" destOrd="0" presId="urn:microsoft.com/office/officeart/2005/8/layout/radial5"/>
    <dgm:cxn modelId="{437C01C2-57F5-43F0-9FEA-6A21B926C804}" type="presOf" srcId="{8E2125C5-99AE-4843-939F-9775989B5551}" destId="{D6CE5839-8636-4CD3-A475-3E3AF9D311AF}" srcOrd="0" destOrd="0" presId="urn:microsoft.com/office/officeart/2005/8/layout/radial5"/>
    <dgm:cxn modelId="{7CFF7156-AF17-4375-A3DE-5203D3F5B363}" type="presOf" srcId="{99D68BAD-07D0-42C2-932E-BF8C0EAFF206}" destId="{D9D98925-0F78-4856-82BD-F85D7AAFA72C}" srcOrd="0" destOrd="0" presId="urn:microsoft.com/office/officeart/2005/8/layout/radial5"/>
    <dgm:cxn modelId="{3CF93B18-AFD3-4BB2-B2B8-943FF97D40AF}" type="presOf" srcId="{BEBFC933-E59B-44CA-A25B-D51F4B988469}" destId="{C21AB385-C892-4CEA-853A-C08459190174}" srcOrd="1" destOrd="0" presId="urn:microsoft.com/office/officeart/2005/8/layout/radial5"/>
    <dgm:cxn modelId="{2A42B7A2-D3C5-4A6A-A12C-D4D1F9D39C16}" type="presOf" srcId="{5E012324-8B65-45AB-A07D-33CF40863E7F}" destId="{D0206EFF-6E3B-4F22-9465-9724B41F10D6}" srcOrd="1" destOrd="0" presId="urn:microsoft.com/office/officeart/2005/8/layout/radial5"/>
    <dgm:cxn modelId="{AFA1D9C3-8CC3-420F-93D5-1D891953CE82}" srcId="{E456D7FD-77F5-4B8F-A20A-30BFA3BE6378}" destId="{C84E6DC0-FE33-4484-9EBB-34BBF7ED922A}" srcOrd="3" destOrd="0" parTransId="{1526D575-7FB7-459C-AEF8-851C7DFF4046}" sibTransId="{258DEFBD-79FC-4B98-8301-495AC2F30DD5}"/>
    <dgm:cxn modelId="{764893C1-87D5-42B4-BFD6-5F32AA83C2A6}" type="presOf" srcId="{1526D575-7FB7-459C-AEF8-851C7DFF4046}" destId="{75905C34-4158-474A-9054-AE193643903B}" srcOrd="1" destOrd="0" presId="urn:microsoft.com/office/officeart/2005/8/layout/radial5"/>
    <dgm:cxn modelId="{4BCDD98F-A068-41D4-A74A-26B359C02747}" type="presOf" srcId="{A9031026-B276-4072-8438-C4813066A672}" destId="{1C2C3E85-CFF5-47E0-B2CF-1DB6DC50BB9C}" srcOrd="1" destOrd="0" presId="urn:microsoft.com/office/officeart/2005/8/layout/radial5"/>
    <dgm:cxn modelId="{0DF70EFD-8BAD-4E8B-9DBA-E4D8E0668242}" type="presOf" srcId="{C4B7F0FF-1ADB-47BE-8C39-A6F5901B6633}" destId="{A1475B76-BE1A-4A7C-A836-B345443A5BAE}" srcOrd="1" destOrd="0" presId="urn:microsoft.com/office/officeart/2005/8/layout/radial5"/>
    <dgm:cxn modelId="{6937118D-9877-4943-9E67-BD15521F827B}" type="presOf" srcId="{5E012324-8B65-45AB-A07D-33CF40863E7F}" destId="{8AC24A6D-16E2-4AA8-93B6-97C310C9481E}" srcOrd="0" destOrd="0" presId="urn:microsoft.com/office/officeart/2005/8/layout/radial5"/>
    <dgm:cxn modelId="{2CC8CAEC-6F56-4B09-B15D-1300A8B4E5D2}" srcId="{E456D7FD-77F5-4B8F-A20A-30BFA3BE6378}" destId="{99028F8D-B07A-461E-AD03-5BA4C34D56E0}" srcOrd="4" destOrd="0" parTransId="{99D68BAD-07D0-42C2-932E-BF8C0EAFF206}" sibTransId="{5344CF7B-2F55-4D65-A610-727C77977E7F}"/>
    <dgm:cxn modelId="{695274B0-2BCE-4D3F-9F45-D3DBA7B55B70}" type="presOf" srcId="{99D68BAD-07D0-42C2-932E-BF8C0EAFF206}" destId="{D9E95EE5-31CE-4C8E-A7FE-A14BD80A4A1D}" srcOrd="1" destOrd="0" presId="urn:microsoft.com/office/officeart/2005/8/layout/radial5"/>
    <dgm:cxn modelId="{7EFFBD70-4303-4CAD-B285-C237FEABC901}" srcId="{95F063AA-85E9-4770-81CE-E4836E8A523C}" destId="{E456D7FD-77F5-4B8F-A20A-30BFA3BE6378}" srcOrd="0" destOrd="0" parTransId="{4D9CD849-ED23-4180-A160-D3D091F6B01B}" sibTransId="{08C91CCE-159A-422A-BE54-0B692DF3D8D0}"/>
    <dgm:cxn modelId="{1AF978FD-2A84-4B08-A69D-A3E02CDEA3DB}" type="presOf" srcId="{C84E6DC0-FE33-4484-9EBB-34BBF7ED922A}" destId="{44EA7C09-AF36-4A59-9358-BC2ED024ED8E}" srcOrd="0" destOrd="0" presId="urn:microsoft.com/office/officeart/2005/8/layout/radial5"/>
    <dgm:cxn modelId="{ADEC90B6-D465-45BC-A440-097373BD2668}" type="presOf" srcId="{99028F8D-B07A-461E-AD03-5BA4C34D56E0}" destId="{F14903DF-AC33-42F8-AABB-D18B1C15751C}" srcOrd="0" destOrd="0" presId="urn:microsoft.com/office/officeart/2005/8/layout/radial5"/>
    <dgm:cxn modelId="{E5A0E128-8D92-4C93-BB19-17BB227C080E}" type="presOf" srcId="{3039B316-E89F-4E70-8860-B8DD50C1802A}" destId="{39E3B08B-C410-4B1F-A499-51DB5991CEB7}" srcOrd="0" destOrd="0" presId="urn:microsoft.com/office/officeart/2005/8/layout/radial5"/>
    <dgm:cxn modelId="{F06B6731-B44B-4DF1-89B7-5AE65F8AE0D9}" srcId="{E456D7FD-77F5-4B8F-A20A-30BFA3BE6378}" destId="{547C1AAA-0FD3-44FB-B843-E29139E3E9CB}" srcOrd="2" destOrd="0" parTransId="{A9031026-B276-4072-8438-C4813066A672}" sibTransId="{D305E4EF-989C-4297-ABB3-356EAEF5AF2A}"/>
    <dgm:cxn modelId="{55482DA2-5102-403D-BC5F-68A672B8EA02}" srcId="{E456D7FD-77F5-4B8F-A20A-30BFA3BE6378}" destId="{34FFCB9A-3BDF-4DF8-8539-1288E95E500B}" srcOrd="5" destOrd="0" parTransId="{BEBFC933-E59B-44CA-A25B-D51F4B988469}" sibTransId="{BBD078FA-E581-42F0-ABCE-F2EAD39E476B}"/>
    <dgm:cxn modelId="{C171F712-7567-48AE-9591-654B2F8C5154}" type="presOf" srcId="{C4B7F0FF-1ADB-47BE-8C39-A6F5901B6633}" destId="{52C0F527-E64D-4DF5-A504-EDC6D5129322}" srcOrd="0" destOrd="0" presId="urn:microsoft.com/office/officeart/2005/8/layout/radial5"/>
    <dgm:cxn modelId="{F4453B41-9417-42B9-9946-0EFB773CDB82}" type="presOf" srcId="{E456D7FD-77F5-4B8F-A20A-30BFA3BE6378}" destId="{7094C305-BEB6-483A-9D89-463E4E089EB1}" srcOrd="0" destOrd="0" presId="urn:microsoft.com/office/officeart/2005/8/layout/radial5"/>
    <dgm:cxn modelId="{36496C41-193F-4EB1-9052-40536491628E}" type="presOf" srcId="{34FFCB9A-3BDF-4DF8-8539-1288E95E500B}" destId="{D45C3D56-CEAE-4886-BB62-2C9160CE7551}" srcOrd="0" destOrd="0" presId="urn:microsoft.com/office/officeart/2005/8/layout/radial5"/>
    <dgm:cxn modelId="{24E894C3-7B8E-4C3A-9B54-45574398FB12}" type="presOf" srcId="{A9031026-B276-4072-8438-C4813066A672}" destId="{4336E431-86DB-40E8-A75F-AA978042E4CF}" srcOrd="0" destOrd="0" presId="urn:microsoft.com/office/officeart/2005/8/layout/radial5"/>
    <dgm:cxn modelId="{084CB97A-F99E-4D76-BA94-F4E839759732}" type="presOf" srcId="{95F063AA-85E9-4770-81CE-E4836E8A523C}" destId="{A17AF1A2-AD99-41D2-BAF1-06F5A30C9B29}" srcOrd="0" destOrd="0" presId="urn:microsoft.com/office/officeart/2005/8/layout/radial5"/>
    <dgm:cxn modelId="{BAE03F1C-D048-4D43-A4A4-38EBCDA5663B}" type="presOf" srcId="{547C1AAA-0FD3-44FB-B843-E29139E3E9CB}" destId="{772EF9A8-88B9-481F-A0F9-84AAEE29E23C}" srcOrd="0" destOrd="0" presId="urn:microsoft.com/office/officeart/2005/8/layout/radial5"/>
    <dgm:cxn modelId="{7D382C09-997A-40C5-9E83-8766CCB78094}" srcId="{E456D7FD-77F5-4B8F-A20A-30BFA3BE6378}" destId="{3039B316-E89F-4E70-8860-B8DD50C1802A}" srcOrd="1" destOrd="0" parTransId="{C4B7F0FF-1ADB-47BE-8C39-A6F5901B6633}" sibTransId="{DD36F6DD-BB00-446D-8C38-203E5A6D77D4}"/>
    <dgm:cxn modelId="{2E8AC2BF-B23D-4272-81E4-33A5A3C4C243}" srcId="{E456D7FD-77F5-4B8F-A20A-30BFA3BE6378}" destId="{8E2125C5-99AE-4843-939F-9775989B5551}" srcOrd="0" destOrd="0" parTransId="{5E012324-8B65-45AB-A07D-33CF40863E7F}" sibTransId="{FE888691-ADFE-447B-8306-DA4CBF421A37}"/>
    <dgm:cxn modelId="{E464C283-D818-45DF-BDFA-D60DC066AE03}" type="presParOf" srcId="{A17AF1A2-AD99-41D2-BAF1-06F5A30C9B29}" destId="{7094C305-BEB6-483A-9D89-463E4E089EB1}" srcOrd="0" destOrd="0" presId="urn:microsoft.com/office/officeart/2005/8/layout/radial5"/>
    <dgm:cxn modelId="{BC308F9C-80AB-4819-B32A-C885E1C36722}" type="presParOf" srcId="{A17AF1A2-AD99-41D2-BAF1-06F5A30C9B29}" destId="{8AC24A6D-16E2-4AA8-93B6-97C310C9481E}" srcOrd="1" destOrd="0" presId="urn:microsoft.com/office/officeart/2005/8/layout/radial5"/>
    <dgm:cxn modelId="{D7D1B843-2813-4845-988A-0230AF043EFB}" type="presParOf" srcId="{8AC24A6D-16E2-4AA8-93B6-97C310C9481E}" destId="{D0206EFF-6E3B-4F22-9465-9724B41F10D6}" srcOrd="0" destOrd="0" presId="urn:microsoft.com/office/officeart/2005/8/layout/radial5"/>
    <dgm:cxn modelId="{71E5A38B-207A-4AEB-B233-AC272C3ACC07}" type="presParOf" srcId="{A17AF1A2-AD99-41D2-BAF1-06F5A30C9B29}" destId="{D6CE5839-8636-4CD3-A475-3E3AF9D311AF}" srcOrd="2" destOrd="0" presId="urn:microsoft.com/office/officeart/2005/8/layout/radial5"/>
    <dgm:cxn modelId="{A893126C-3402-4D54-A9B4-74CD1B0C936E}" type="presParOf" srcId="{A17AF1A2-AD99-41D2-BAF1-06F5A30C9B29}" destId="{52C0F527-E64D-4DF5-A504-EDC6D5129322}" srcOrd="3" destOrd="0" presId="urn:microsoft.com/office/officeart/2005/8/layout/radial5"/>
    <dgm:cxn modelId="{78955D49-76B9-456C-9C6F-7D360036EA8A}" type="presParOf" srcId="{52C0F527-E64D-4DF5-A504-EDC6D5129322}" destId="{A1475B76-BE1A-4A7C-A836-B345443A5BAE}" srcOrd="0" destOrd="0" presId="urn:microsoft.com/office/officeart/2005/8/layout/radial5"/>
    <dgm:cxn modelId="{22D51828-B332-4572-B49C-EE21AFDD619F}" type="presParOf" srcId="{A17AF1A2-AD99-41D2-BAF1-06F5A30C9B29}" destId="{39E3B08B-C410-4B1F-A499-51DB5991CEB7}" srcOrd="4" destOrd="0" presId="urn:microsoft.com/office/officeart/2005/8/layout/radial5"/>
    <dgm:cxn modelId="{8F63F51F-E0E8-46CB-87F9-AEB456DAE15C}" type="presParOf" srcId="{A17AF1A2-AD99-41D2-BAF1-06F5A30C9B29}" destId="{4336E431-86DB-40E8-A75F-AA978042E4CF}" srcOrd="5" destOrd="0" presId="urn:microsoft.com/office/officeart/2005/8/layout/radial5"/>
    <dgm:cxn modelId="{D7789CA3-ACD2-4074-8229-05BA5E084B3F}" type="presParOf" srcId="{4336E431-86DB-40E8-A75F-AA978042E4CF}" destId="{1C2C3E85-CFF5-47E0-B2CF-1DB6DC50BB9C}" srcOrd="0" destOrd="0" presId="urn:microsoft.com/office/officeart/2005/8/layout/radial5"/>
    <dgm:cxn modelId="{A8DDFA30-3AC7-4CDF-A706-B9131AC95951}" type="presParOf" srcId="{A17AF1A2-AD99-41D2-BAF1-06F5A30C9B29}" destId="{772EF9A8-88B9-481F-A0F9-84AAEE29E23C}" srcOrd="6" destOrd="0" presId="urn:microsoft.com/office/officeart/2005/8/layout/radial5"/>
    <dgm:cxn modelId="{EB1022CB-8202-4800-8B08-67533AC7BF5A}" type="presParOf" srcId="{A17AF1A2-AD99-41D2-BAF1-06F5A30C9B29}" destId="{9C544CEE-127B-4A51-80C5-EB58459FF6F7}" srcOrd="7" destOrd="0" presId="urn:microsoft.com/office/officeart/2005/8/layout/radial5"/>
    <dgm:cxn modelId="{8B325861-2FDA-4627-B57E-99926E3BB455}" type="presParOf" srcId="{9C544CEE-127B-4A51-80C5-EB58459FF6F7}" destId="{75905C34-4158-474A-9054-AE193643903B}" srcOrd="0" destOrd="0" presId="urn:microsoft.com/office/officeart/2005/8/layout/radial5"/>
    <dgm:cxn modelId="{F5C0CA63-C9DC-4EB4-B6FD-FB5A26484CEC}" type="presParOf" srcId="{A17AF1A2-AD99-41D2-BAF1-06F5A30C9B29}" destId="{44EA7C09-AF36-4A59-9358-BC2ED024ED8E}" srcOrd="8" destOrd="0" presId="urn:microsoft.com/office/officeart/2005/8/layout/radial5"/>
    <dgm:cxn modelId="{E685E86E-E89F-4054-8895-3EC41A90F8E4}" type="presParOf" srcId="{A17AF1A2-AD99-41D2-BAF1-06F5A30C9B29}" destId="{D9D98925-0F78-4856-82BD-F85D7AAFA72C}" srcOrd="9" destOrd="0" presId="urn:microsoft.com/office/officeart/2005/8/layout/radial5"/>
    <dgm:cxn modelId="{C6EF3041-4F02-4A7A-B32F-70890980D485}" type="presParOf" srcId="{D9D98925-0F78-4856-82BD-F85D7AAFA72C}" destId="{D9E95EE5-31CE-4C8E-A7FE-A14BD80A4A1D}" srcOrd="0" destOrd="0" presId="urn:microsoft.com/office/officeart/2005/8/layout/radial5"/>
    <dgm:cxn modelId="{636D03B1-6391-454B-979B-E98FBC1BCC13}" type="presParOf" srcId="{A17AF1A2-AD99-41D2-BAF1-06F5A30C9B29}" destId="{F14903DF-AC33-42F8-AABB-D18B1C15751C}" srcOrd="10" destOrd="0" presId="urn:microsoft.com/office/officeart/2005/8/layout/radial5"/>
    <dgm:cxn modelId="{F2D3BEDC-4DDD-4AD3-BFF1-8888AD3A8BFE}" type="presParOf" srcId="{A17AF1A2-AD99-41D2-BAF1-06F5A30C9B29}" destId="{6867B17A-5278-4C0E-842E-53801B38DA16}" srcOrd="11" destOrd="0" presId="urn:microsoft.com/office/officeart/2005/8/layout/radial5"/>
    <dgm:cxn modelId="{FF1205C1-EF62-4334-9E17-4C64F50C56C6}" type="presParOf" srcId="{6867B17A-5278-4C0E-842E-53801B38DA16}" destId="{C21AB385-C892-4CEA-853A-C08459190174}" srcOrd="0" destOrd="0" presId="urn:microsoft.com/office/officeart/2005/8/layout/radial5"/>
    <dgm:cxn modelId="{651DB2FF-CF95-46CB-BDF9-329F2BD6259F}" type="presParOf" srcId="{A17AF1A2-AD99-41D2-BAF1-06F5A30C9B29}" destId="{D45C3D56-CEAE-4886-BB62-2C9160CE7551}" srcOrd="12" destOrd="0" presId="urn:microsoft.com/office/officeart/2005/8/layout/radial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38A832-6822-4C2F-9AF5-01939F0F8533}" type="doc">
      <dgm:prSet loTypeId="urn:microsoft.com/office/officeart/2005/8/layout/vList6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VE"/>
        </a:p>
      </dgm:t>
    </dgm:pt>
    <dgm:pt modelId="{283E2785-476E-42B5-B35A-040C6B8ECC96}">
      <dgm:prSet phldrT="[Texto]"/>
      <dgm:spPr/>
      <dgm:t>
        <a:bodyPr/>
        <a:lstStyle/>
        <a:p>
          <a:r>
            <a:rPr lang="es-VE" dirty="0" smtClean="0"/>
            <a:t>Primer trimestre 2006</a:t>
          </a:r>
          <a:endParaRPr lang="es-VE" dirty="0"/>
        </a:p>
      </dgm:t>
    </dgm:pt>
    <dgm:pt modelId="{D6A95E15-9DE1-40B0-A4F5-E42B0DC7B956}" type="parTrans" cxnId="{81258AF9-FDC2-49C3-A89C-520971D22DC8}">
      <dgm:prSet/>
      <dgm:spPr/>
      <dgm:t>
        <a:bodyPr/>
        <a:lstStyle/>
        <a:p>
          <a:endParaRPr lang="es-VE"/>
        </a:p>
      </dgm:t>
    </dgm:pt>
    <dgm:pt modelId="{6DBD182C-B09D-4AB7-A282-0C9F40C8E09B}" type="sibTrans" cxnId="{81258AF9-FDC2-49C3-A89C-520971D22DC8}">
      <dgm:prSet/>
      <dgm:spPr/>
      <dgm:t>
        <a:bodyPr/>
        <a:lstStyle/>
        <a:p>
          <a:endParaRPr lang="es-VE"/>
        </a:p>
      </dgm:t>
    </dgm:pt>
    <dgm:pt modelId="{A1EAE2FE-671C-462B-AF4B-F51EFB119511}">
      <dgm:prSet phldrT="[Texto]"/>
      <dgm:spPr/>
      <dgm:t>
        <a:bodyPr/>
        <a:lstStyle/>
        <a:p>
          <a:r>
            <a:rPr lang="es-VE" dirty="0" smtClean="0"/>
            <a:t>Primer borrador de trabajo (WG.2) </a:t>
          </a:r>
          <a:r>
            <a:rPr lang="es-VE" dirty="0" err="1" smtClean="0"/>
            <a:t>Sidney</a:t>
          </a:r>
          <a:r>
            <a:rPr lang="es-VE" dirty="0" smtClean="0"/>
            <a:t>-Australia</a:t>
          </a:r>
          <a:endParaRPr lang="es-VE" dirty="0"/>
        </a:p>
      </dgm:t>
    </dgm:pt>
    <dgm:pt modelId="{2E4B77BF-2B3B-4B33-ACD4-C1CF92C82423}" type="parTrans" cxnId="{8CFDDAA0-9B8D-4BA1-A4C9-A3E84CAB41FD}">
      <dgm:prSet/>
      <dgm:spPr/>
      <dgm:t>
        <a:bodyPr/>
        <a:lstStyle/>
        <a:p>
          <a:endParaRPr lang="es-VE"/>
        </a:p>
      </dgm:t>
    </dgm:pt>
    <dgm:pt modelId="{65A71C8B-28B1-4301-8FD4-16D1783D85FD}" type="sibTrans" cxnId="{8CFDDAA0-9B8D-4BA1-A4C9-A3E84CAB41FD}">
      <dgm:prSet/>
      <dgm:spPr/>
      <dgm:t>
        <a:bodyPr/>
        <a:lstStyle/>
        <a:p>
          <a:endParaRPr lang="es-VE"/>
        </a:p>
      </dgm:t>
    </dgm:pt>
    <dgm:pt modelId="{9B785296-4B7F-4C07-BE4E-BBC2C8528384}">
      <dgm:prSet phldrT="[Texto]"/>
      <dgm:spPr/>
      <dgm:t>
        <a:bodyPr/>
        <a:lstStyle/>
        <a:p>
          <a:r>
            <a:rPr lang="es-VE" dirty="0" smtClean="0"/>
            <a:t>Noviembre-Diciembre 2007</a:t>
          </a:r>
          <a:endParaRPr lang="es-VE" dirty="0"/>
        </a:p>
      </dgm:t>
    </dgm:pt>
    <dgm:pt modelId="{9077EC1D-9EB2-4237-8A8F-BEA93096BC68}" type="parTrans" cxnId="{E461437B-5513-40B9-A767-7CF5013A24DB}">
      <dgm:prSet/>
      <dgm:spPr/>
      <dgm:t>
        <a:bodyPr/>
        <a:lstStyle/>
        <a:p>
          <a:endParaRPr lang="es-VE"/>
        </a:p>
      </dgm:t>
    </dgm:pt>
    <dgm:pt modelId="{16A15CB4-FA14-47F2-AA21-EAEF86B1762F}" type="sibTrans" cxnId="{E461437B-5513-40B9-A767-7CF5013A24DB}">
      <dgm:prSet/>
      <dgm:spPr/>
      <dgm:t>
        <a:bodyPr/>
        <a:lstStyle/>
        <a:p>
          <a:endParaRPr lang="es-VE"/>
        </a:p>
      </dgm:t>
    </dgm:pt>
    <dgm:pt modelId="{DBD46259-303F-454E-92FF-D8659BA76C67}">
      <dgm:prSet phldrT="[Texto]"/>
      <dgm:spPr/>
      <dgm:t>
        <a:bodyPr/>
        <a:lstStyle/>
        <a:p>
          <a:r>
            <a:rPr lang="es-VE" dirty="0" smtClean="0"/>
            <a:t>Septiembre 2008</a:t>
          </a:r>
          <a:endParaRPr lang="es-VE" dirty="0"/>
        </a:p>
      </dgm:t>
    </dgm:pt>
    <dgm:pt modelId="{D8E4B4BB-88EB-4389-BCC3-D397AC9D898F}" type="parTrans" cxnId="{75C88EB9-1839-4847-9806-3ECF911FF421}">
      <dgm:prSet/>
      <dgm:spPr/>
      <dgm:t>
        <a:bodyPr/>
        <a:lstStyle/>
        <a:p>
          <a:endParaRPr lang="es-VE"/>
        </a:p>
      </dgm:t>
    </dgm:pt>
    <dgm:pt modelId="{3D6DD71A-0271-461A-AE1B-2D80AFF024BB}" type="sibTrans" cxnId="{75C88EB9-1839-4847-9806-3ECF911FF421}">
      <dgm:prSet/>
      <dgm:spPr/>
      <dgm:t>
        <a:bodyPr/>
        <a:lstStyle/>
        <a:p>
          <a:endParaRPr lang="es-VE"/>
        </a:p>
      </dgm:t>
    </dgm:pt>
    <dgm:pt modelId="{6F87DF86-BDCE-425D-B005-9DC47F764361}">
      <dgm:prSet phldrT="[Texto]"/>
      <dgm:spPr/>
      <dgm:t>
        <a:bodyPr/>
        <a:lstStyle/>
        <a:p>
          <a:r>
            <a:rPr lang="es-VE" dirty="0" smtClean="0"/>
            <a:t>Borrador final   (WG.4) Santiago de Chile-Chile</a:t>
          </a:r>
          <a:endParaRPr lang="es-VE" dirty="0"/>
        </a:p>
      </dgm:t>
    </dgm:pt>
    <dgm:pt modelId="{3179F2C4-72D8-4C12-914D-D9ED5C40641B}" type="parTrans" cxnId="{CCE4F66F-847F-4D9D-AB91-88E442D7F3EB}">
      <dgm:prSet/>
      <dgm:spPr/>
      <dgm:t>
        <a:bodyPr/>
        <a:lstStyle/>
        <a:p>
          <a:endParaRPr lang="es-VE"/>
        </a:p>
      </dgm:t>
    </dgm:pt>
    <dgm:pt modelId="{E6F570B1-C77B-492A-9C93-E06ED14AB2C2}" type="sibTrans" cxnId="{CCE4F66F-847F-4D9D-AB91-88E442D7F3EB}">
      <dgm:prSet/>
      <dgm:spPr/>
      <dgm:t>
        <a:bodyPr/>
        <a:lstStyle/>
        <a:p>
          <a:endParaRPr lang="es-VE"/>
        </a:p>
      </dgm:t>
    </dgm:pt>
    <dgm:pt modelId="{4FB94645-0087-47D1-AC22-CD28D9C9803D}">
      <dgm:prSet phldrT="[Texto]"/>
      <dgm:spPr/>
      <dgm:t>
        <a:bodyPr/>
        <a:lstStyle/>
        <a:p>
          <a:r>
            <a:rPr lang="es-VE" dirty="0" smtClean="0"/>
            <a:t>Octubre 2008</a:t>
          </a:r>
          <a:endParaRPr lang="es-VE" dirty="0"/>
        </a:p>
      </dgm:t>
    </dgm:pt>
    <dgm:pt modelId="{2418382E-3FEE-4C90-8FEA-5A80B588973D}" type="parTrans" cxnId="{09125211-2170-4D60-A9B8-10BDB4B26DA9}">
      <dgm:prSet/>
      <dgm:spPr/>
      <dgm:t>
        <a:bodyPr/>
        <a:lstStyle/>
        <a:p>
          <a:endParaRPr lang="es-VE"/>
        </a:p>
      </dgm:t>
    </dgm:pt>
    <dgm:pt modelId="{7183FA94-D639-4481-BE80-A1C147B4AFBD}" type="sibTrans" cxnId="{09125211-2170-4D60-A9B8-10BDB4B26DA9}">
      <dgm:prSet/>
      <dgm:spPr/>
      <dgm:t>
        <a:bodyPr/>
        <a:lstStyle/>
        <a:p>
          <a:endParaRPr lang="es-VE"/>
        </a:p>
      </dgm:t>
    </dgm:pt>
    <dgm:pt modelId="{8B2EC2AD-CA68-4767-81FD-71CA69090A12}">
      <dgm:prSet phldrT="[Texto]"/>
      <dgm:spPr/>
      <dgm:t>
        <a:bodyPr/>
        <a:lstStyle/>
        <a:p>
          <a:r>
            <a:rPr lang="es-VE" dirty="0" smtClean="0"/>
            <a:t>Borrador de ISO26000    (WG.3) Viena-Austria</a:t>
          </a:r>
          <a:endParaRPr lang="es-VE" dirty="0"/>
        </a:p>
      </dgm:t>
    </dgm:pt>
    <dgm:pt modelId="{EB3156B2-98C4-4F78-9390-1DB278880F63}" type="parTrans" cxnId="{356E2C78-6F84-4438-988D-AC79B56F0C57}">
      <dgm:prSet/>
      <dgm:spPr/>
      <dgm:t>
        <a:bodyPr/>
        <a:lstStyle/>
        <a:p>
          <a:endParaRPr lang="es-VE"/>
        </a:p>
      </dgm:t>
    </dgm:pt>
    <dgm:pt modelId="{29A5D094-6F7E-445C-A4B4-7DE258B8070E}" type="sibTrans" cxnId="{356E2C78-6F84-4438-988D-AC79B56F0C57}">
      <dgm:prSet/>
      <dgm:spPr/>
      <dgm:t>
        <a:bodyPr/>
        <a:lstStyle/>
        <a:p>
          <a:endParaRPr lang="es-VE"/>
        </a:p>
      </dgm:t>
    </dgm:pt>
    <dgm:pt modelId="{496C6650-7D59-4E76-BE8F-51B2A7DEE03A}">
      <dgm:prSet phldrT="[Texto]"/>
      <dgm:spPr/>
      <dgm:t>
        <a:bodyPr/>
        <a:lstStyle/>
        <a:p>
          <a:r>
            <a:rPr lang="es-VE" dirty="0" smtClean="0"/>
            <a:t>Será publicada la Norma Internacional (FDIS)</a:t>
          </a:r>
          <a:endParaRPr lang="es-VE" dirty="0"/>
        </a:p>
      </dgm:t>
    </dgm:pt>
    <dgm:pt modelId="{1D7CEBCC-B71A-422D-98DC-5D4BD7E9D261}" type="parTrans" cxnId="{9830B6E6-5736-4CF0-AF62-A2038874D210}">
      <dgm:prSet/>
      <dgm:spPr/>
      <dgm:t>
        <a:bodyPr/>
        <a:lstStyle/>
        <a:p>
          <a:endParaRPr lang="es-VE"/>
        </a:p>
      </dgm:t>
    </dgm:pt>
    <dgm:pt modelId="{1335F1D6-724F-42C6-B547-726C442CD035}" type="sibTrans" cxnId="{9830B6E6-5736-4CF0-AF62-A2038874D210}">
      <dgm:prSet/>
      <dgm:spPr/>
      <dgm:t>
        <a:bodyPr/>
        <a:lstStyle/>
        <a:p>
          <a:endParaRPr lang="es-VE"/>
        </a:p>
      </dgm:t>
    </dgm:pt>
    <dgm:pt modelId="{7E2E2EAA-1960-4391-949D-B9D2DFC7CE91}" type="pres">
      <dgm:prSet presAssocID="{3838A832-6822-4C2F-9AF5-01939F0F853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VE"/>
        </a:p>
      </dgm:t>
    </dgm:pt>
    <dgm:pt modelId="{2B1C8826-9823-4966-B7DC-9AD675A2E0D3}" type="pres">
      <dgm:prSet presAssocID="{283E2785-476E-42B5-B35A-040C6B8ECC96}" presName="linNode" presStyleCnt="0"/>
      <dgm:spPr/>
      <dgm:t>
        <a:bodyPr/>
        <a:lstStyle/>
        <a:p>
          <a:endParaRPr lang="es-VE"/>
        </a:p>
      </dgm:t>
    </dgm:pt>
    <dgm:pt modelId="{ACAFA2BE-84D8-4FA6-AC26-2D3A10B0AA40}" type="pres">
      <dgm:prSet presAssocID="{283E2785-476E-42B5-B35A-040C6B8ECC96}" presName="parent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D7FD6171-5781-4537-B519-50123765EAB2}" type="pres">
      <dgm:prSet presAssocID="{283E2785-476E-42B5-B35A-040C6B8ECC96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586CEC03-BB48-4E06-8476-9C2E9584F3DC}" type="pres">
      <dgm:prSet presAssocID="{6DBD182C-B09D-4AB7-A282-0C9F40C8E09B}" presName="spacing" presStyleCnt="0"/>
      <dgm:spPr/>
      <dgm:t>
        <a:bodyPr/>
        <a:lstStyle/>
        <a:p>
          <a:endParaRPr lang="es-VE"/>
        </a:p>
      </dgm:t>
    </dgm:pt>
    <dgm:pt modelId="{5D07FA5C-B337-46F9-9547-B70A5FE0DC78}" type="pres">
      <dgm:prSet presAssocID="{9B785296-4B7F-4C07-BE4E-BBC2C8528384}" presName="linNode" presStyleCnt="0"/>
      <dgm:spPr/>
      <dgm:t>
        <a:bodyPr/>
        <a:lstStyle/>
        <a:p>
          <a:endParaRPr lang="es-VE"/>
        </a:p>
      </dgm:t>
    </dgm:pt>
    <dgm:pt modelId="{12159737-B3BD-49F1-81CE-3570677BB5FF}" type="pres">
      <dgm:prSet presAssocID="{9B785296-4B7F-4C07-BE4E-BBC2C8528384}" presName="parent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B4E257A-B977-49FF-89ED-AFC6A25AFF95}" type="pres">
      <dgm:prSet presAssocID="{9B785296-4B7F-4C07-BE4E-BBC2C8528384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31F9F822-05BA-4434-8023-E235B78A4011}" type="pres">
      <dgm:prSet presAssocID="{16A15CB4-FA14-47F2-AA21-EAEF86B1762F}" presName="spacing" presStyleCnt="0"/>
      <dgm:spPr/>
      <dgm:t>
        <a:bodyPr/>
        <a:lstStyle/>
        <a:p>
          <a:endParaRPr lang="es-VE"/>
        </a:p>
      </dgm:t>
    </dgm:pt>
    <dgm:pt modelId="{712E205B-4E4F-43F3-8616-28985776CCA7}" type="pres">
      <dgm:prSet presAssocID="{DBD46259-303F-454E-92FF-D8659BA76C67}" presName="linNode" presStyleCnt="0"/>
      <dgm:spPr/>
      <dgm:t>
        <a:bodyPr/>
        <a:lstStyle/>
        <a:p>
          <a:endParaRPr lang="es-VE"/>
        </a:p>
      </dgm:t>
    </dgm:pt>
    <dgm:pt modelId="{70F29502-4F14-4722-AE0C-9C439722AA78}" type="pres">
      <dgm:prSet presAssocID="{DBD46259-303F-454E-92FF-D8659BA76C67}" presName="parent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7110F01E-2B17-4767-BBC6-0C9669336B07}" type="pres">
      <dgm:prSet presAssocID="{DBD46259-303F-454E-92FF-D8659BA76C67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300C22F9-9E25-44C8-BF78-7BEAD3A20967}" type="pres">
      <dgm:prSet presAssocID="{3D6DD71A-0271-461A-AE1B-2D80AFF024BB}" presName="spacing" presStyleCnt="0"/>
      <dgm:spPr/>
      <dgm:t>
        <a:bodyPr/>
        <a:lstStyle/>
        <a:p>
          <a:endParaRPr lang="es-VE"/>
        </a:p>
      </dgm:t>
    </dgm:pt>
    <dgm:pt modelId="{413C07A7-D511-4A49-AB44-256A626C76BC}" type="pres">
      <dgm:prSet presAssocID="{4FB94645-0087-47D1-AC22-CD28D9C9803D}" presName="linNode" presStyleCnt="0"/>
      <dgm:spPr/>
      <dgm:t>
        <a:bodyPr/>
        <a:lstStyle/>
        <a:p>
          <a:endParaRPr lang="es-VE"/>
        </a:p>
      </dgm:t>
    </dgm:pt>
    <dgm:pt modelId="{AAEA3FC1-5F84-4342-AB22-EB0184E6EE3D}" type="pres">
      <dgm:prSet presAssocID="{4FB94645-0087-47D1-AC22-CD28D9C9803D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37B4B4CC-D37E-428D-A3EC-A6D1C493299A}" type="pres">
      <dgm:prSet presAssocID="{4FB94645-0087-47D1-AC22-CD28D9C9803D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</dgm:ptLst>
  <dgm:cxnLst>
    <dgm:cxn modelId="{A0F74E89-A6DD-4100-87EE-0D3F1DFB956C}" type="presOf" srcId="{DBD46259-303F-454E-92FF-D8659BA76C67}" destId="{70F29502-4F14-4722-AE0C-9C439722AA78}" srcOrd="0" destOrd="0" presId="urn:microsoft.com/office/officeart/2005/8/layout/vList6"/>
    <dgm:cxn modelId="{C26A46A4-FD87-466F-8D6C-42F200D20147}" type="presOf" srcId="{8B2EC2AD-CA68-4767-81FD-71CA69090A12}" destId="{7B4E257A-B977-49FF-89ED-AFC6A25AFF95}" srcOrd="0" destOrd="0" presId="urn:microsoft.com/office/officeart/2005/8/layout/vList6"/>
    <dgm:cxn modelId="{81258AF9-FDC2-49C3-A89C-520971D22DC8}" srcId="{3838A832-6822-4C2F-9AF5-01939F0F8533}" destId="{283E2785-476E-42B5-B35A-040C6B8ECC96}" srcOrd="0" destOrd="0" parTransId="{D6A95E15-9DE1-40B0-A4F5-E42B0DC7B956}" sibTransId="{6DBD182C-B09D-4AB7-A282-0C9F40C8E09B}"/>
    <dgm:cxn modelId="{3A6D4435-04B4-4466-A536-A5FE42AD9A6D}" type="presOf" srcId="{9B785296-4B7F-4C07-BE4E-BBC2C8528384}" destId="{12159737-B3BD-49F1-81CE-3570677BB5FF}" srcOrd="0" destOrd="0" presId="urn:microsoft.com/office/officeart/2005/8/layout/vList6"/>
    <dgm:cxn modelId="{9830B6E6-5736-4CF0-AF62-A2038874D210}" srcId="{4FB94645-0087-47D1-AC22-CD28D9C9803D}" destId="{496C6650-7D59-4E76-BE8F-51B2A7DEE03A}" srcOrd="0" destOrd="0" parTransId="{1D7CEBCC-B71A-422D-98DC-5D4BD7E9D261}" sibTransId="{1335F1D6-724F-42C6-B547-726C442CD035}"/>
    <dgm:cxn modelId="{CCE4F66F-847F-4D9D-AB91-88E442D7F3EB}" srcId="{DBD46259-303F-454E-92FF-D8659BA76C67}" destId="{6F87DF86-BDCE-425D-B005-9DC47F764361}" srcOrd="0" destOrd="0" parTransId="{3179F2C4-72D8-4C12-914D-D9ED5C40641B}" sibTransId="{E6F570B1-C77B-492A-9C93-E06ED14AB2C2}"/>
    <dgm:cxn modelId="{6CC4C9B1-3A2E-47F9-87B6-D4E4949A45F4}" type="presOf" srcId="{4FB94645-0087-47D1-AC22-CD28D9C9803D}" destId="{AAEA3FC1-5F84-4342-AB22-EB0184E6EE3D}" srcOrd="0" destOrd="0" presId="urn:microsoft.com/office/officeart/2005/8/layout/vList6"/>
    <dgm:cxn modelId="{75C88EB9-1839-4847-9806-3ECF911FF421}" srcId="{3838A832-6822-4C2F-9AF5-01939F0F8533}" destId="{DBD46259-303F-454E-92FF-D8659BA76C67}" srcOrd="2" destOrd="0" parTransId="{D8E4B4BB-88EB-4389-BCC3-D397AC9D898F}" sibTransId="{3D6DD71A-0271-461A-AE1B-2D80AFF024BB}"/>
    <dgm:cxn modelId="{356E2C78-6F84-4438-988D-AC79B56F0C57}" srcId="{9B785296-4B7F-4C07-BE4E-BBC2C8528384}" destId="{8B2EC2AD-CA68-4767-81FD-71CA69090A12}" srcOrd="0" destOrd="0" parTransId="{EB3156B2-98C4-4F78-9390-1DB278880F63}" sibTransId="{29A5D094-6F7E-445C-A4B4-7DE258B8070E}"/>
    <dgm:cxn modelId="{BE477335-0CAF-4C0A-9E3B-EAA8ED141FAE}" type="presOf" srcId="{A1EAE2FE-671C-462B-AF4B-F51EFB119511}" destId="{D7FD6171-5781-4537-B519-50123765EAB2}" srcOrd="0" destOrd="0" presId="urn:microsoft.com/office/officeart/2005/8/layout/vList6"/>
    <dgm:cxn modelId="{676AD366-CD58-4F84-BD33-8A703CD31F56}" type="presOf" srcId="{283E2785-476E-42B5-B35A-040C6B8ECC96}" destId="{ACAFA2BE-84D8-4FA6-AC26-2D3A10B0AA40}" srcOrd="0" destOrd="0" presId="urn:microsoft.com/office/officeart/2005/8/layout/vList6"/>
    <dgm:cxn modelId="{8CFDDAA0-9B8D-4BA1-A4C9-A3E84CAB41FD}" srcId="{283E2785-476E-42B5-B35A-040C6B8ECC96}" destId="{A1EAE2FE-671C-462B-AF4B-F51EFB119511}" srcOrd="0" destOrd="0" parTransId="{2E4B77BF-2B3B-4B33-ACD4-C1CF92C82423}" sibTransId="{65A71C8B-28B1-4301-8FD4-16D1783D85FD}"/>
    <dgm:cxn modelId="{09125211-2170-4D60-A9B8-10BDB4B26DA9}" srcId="{3838A832-6822-4C2F-9AF5-01939F0F8533}" destId="{4FB94645-0087-47D1-AC22-CD28D9C9803D}" srcOrd="3" destOrd="0" parTransId="{2418382E-3FEE-4C90-8FEA-5A80B588973D}" sibTransId="{7183FA94-D639-4481-BE80-A1C147B4AFBD}"/>
    <dgm:cxn modelId="{F01D7D79-63D9-42DF-BF98-E45463F66223}" type="presOf" srcId="{496C6650-7D59-4E76-BE8F-51B2A7DEE03A}" destId="{37B4B4CC-D37E-428D-A3EC-A6D1C493299A}" srcOrd="0" destOrd="0" presId="urn:microsoft.com/office/officeart/2005/8/layout/vList6"/>
    <dgm:cxn modelId="{E461437B-5513-40B9-A767-7CF5013A24DB}" srcId="{3838A832-6822-4C2F-9AF5-01939F0F8533}" destId="{9B785296-4B7F-4C07-BE4E-BBC2C8528384}" srcOrd="1" destOrd="0" parTransId="{9077EC1D-9EB2-4237-8A8F-BEA93096BC68}" sibTransId="{16A15CB4-FA14-47F2-AA21-EAEF86B1762F}"/>
    <dgm:cxn modelId="{1DA2666B-300F-4804-AE39-200812E180BF}" type="presOf" srcId="{6F87DF86-BDCE-425D-B005-9DC47F764361}" destId="{7110F01E-2B17-4767-BBC6-0C9669336B07}" srcOrd="0" destOrd="0" presId="urn:microsoft.com/office/officeart/2005/8/layout/vList6"/>
    <dgm:cxn modelId="{797C16F4-5A4E-4B84-AD60-F91080E1C6D1}" type="presOf" srcId="{3838A832-6822-4C2F-9AF5-01939F0F8533}" destId="{7E2E2EAA-1960-4391-949D-B9D2DFC7CE91}" srcOrd="0" destOrd="0" presId="urn:microsoft.com/office/officeart/2005/8/layout/vList6"/>
    <dgm:cxn modelId="{C5EF7A6D-5387-4A90-8431-BACE6ABCE163}" type="presParOf" srcId="{7E2E2EAA-1960-4391-949D-B9D2DFC7CE91}" destId="{2B1C8826-9823-4966-B7DC-9AD675A2E0D3}" srcOrd="0" destOrd="0" presId="urn:microsoft.com/office/officeart/2005/8/layout/vList6"/>
    <dgm:cxn modelId="{00BB7B4C-3CB5-4D3F-99EB-E897FA7AA89C}" type="presParOf" srcId="{2B1C8826-9823-4966-B7DC-9AD675A2E0D3}" destId="{ACAFA2BE-84D8-4FA6-AC26-2D3A10B0AA40}" srcOrd="0" destOrd="0" presId="urn:microsoft.com/office/officeart/2005/8/layout/vList6"/>
    <dgm:cxn modelId="{9DB6406B-3524-40EB-B763-EC63EAA567CC}" type="presParOf" srcId="{2B1C8826-9823-4966-B7DC-9AD675A2E0D3}" destId="{D7FD6171-5781-4537-B519-50123765EAB2}" srcOrd="1" destOrd="0" presId="urn:microsoft.com/office/officeart/2005/8/layout/vList6"/>
    <dgm:cxn modelId="{82A93238-00E4-43C8-9E12-BB47D9FDA3B8}" type="presParOf" srcId="{7E2E2EAA-1960-4391-949D-B9D2DFC7CE91}" destId="{586CEC03-BB48-4E06-8476-9C2E9584F3DC}" srcOrd="1" destOrd="0" presId="urn:microsoft.com/office/officeart/2005/8/layout/vList6"/>
    <dgm:cxn modelId="{716E1C84-31C2-4FCF-B84B-4EFFE8FC52AC}" type="presParOf" srcId="{7E2E2EAA-1960-4391-949D-B9D2DFC7CE91}" destId="{5D07FA5C-B337-46F9-9547-B70A5FE0DC78}" srcOrd="2" destOrd="0" presId="urn:microsoft.com/office/officeart/2005/8/layout/vList6"/>
    <dgm:cxn modelId="{37DBF308-8015-4017-8B77-CBFBFD2DE20F}" type="presParOf" srcId="{5D07FA5C-B337-46F9-9547-B70A5FE0DC78}" destId="{12159737-B3BD-49F1-81CE-3570677BB5FF}" srcOrd="0" destOrd="0" presId="urn:microsoft.com/office/officeart/2005/8/layout/vList6"/>
    <dgm:cxn modelId="{D2D0E856-D7F1-4A8B-9CEE-C36D83337DE4}" type="presParOf" srcId="{5D07FA5C-B337-46F9-9547-B70A5FE0DC78}" destId="{7B4E257A-B977-49FF-89ED-AFC6A25AFF95}" srcOrd="1" destOrd="0" presId="urn:microsoft.com/office/officeart/2005/8/layout/vList6"/>
    <dgm:cxn modelId="{C1FEBC1E-37F5-4749-8CC4-A1674E0D869F}" type="presParOf" srcId="{7E2E2EAA-1960-4391-949D-B9D2DFC7CE91}" destId="{31F9F822-05BA-4434-8023-E235B78A4011}" srcOrd="3" destOrd="0" presId="urn:microsoft.com/office/officeart/2005/8/layout/vList6"/>
    <dgm:cxn modelId="{D877440F-A2DD-4B03-B44E-99A0C8F5333B}" type="presParOf" srcId="{7E2E2EAA-1960-4391-949D-B9D2DFC7CE91}" destId="{712E205B-4E4F-43F3-8616-28985776CCA7}" srcOrd="4" destOrd="0" presId="urn:microsoft.com/office/officeart/2005/8/layout/vList6"/>
    <dgm:cxn modelId="{02B0E389-6709-4DE9-A1FD-F04638B06525}" type="presParOf" srcId="{712E205B-4E4F-43F3-8616-28985776CCA7}" destId="{70F29502-4F14-4722-AE0C-9C439722AA78}" srcOrd="0" destOrd="0" presId="urn:microsoft.com/office/officeart/2005/8/layout/vList6"/>
    <dgm:cxn modelId="{5FE9F918-B197-4543-A624-8D342D76CDE7}" type="presParOf" srcId="{712E205B-4E4F-43F3-8616-28985776CCA7}" destId="{7110F01E-2B17-4767-BBC6-0C9669336B07}" srcOrd="1" destOrd="0" presId="urn:microsoft.com/office/officeart/2005/8/layout/vList6"/>
    <dgm:cxn modelId="{1E91B2CE-043F-4FAB-9066-ED14D3E245CA}" type="presParOf" srcId="{7E2E2EAA-1960-4391-949D-B9D2DFC7CE91}" destId="{300C22F9-9E25-44C8-BF78-7BEAD3A20967}" srcOrd="5" destOrd="0" presId="urn:microsoft.com/office/officeart/2005/8/layout/vList6"/>
    <dgm:cxn modelId="{C46A48A8-EB24-48C4-8A23-9583DC3FC9EC}" type="presParOf" srcId="{7E2E2EAA-1960-4391-949D-B9D2DFC7CE91}" destId="{413C07A7-D511-4A49-AB44-256A626C76BC}" srcOrd="6" destOrd="0" presId="urn:microsoft.com/office/officeart/2005/8/layout/vList6"/>
    <dgm:cxn modelId="{5E0507EA-6F58-44C8-9EE7-735E9EFE59EB}" type="presParOf" srcId="{413C07A7-D511-4A49-AB44-256A626C76BC}" destId="{AAEA3FC1-5F84-4342-AB22-EB0184E6EE3D}" srcOrd="0" destOrd="0" presId="urn:microsoft.com/office/officeart/2005/8/layout/vList6"/>
    <dgm:cxn modelId="{3D2EB399-EC70-4F4B-8004-39F39D36B0BC}" type="presParOf" srcId="{413C07A7-D511-4A49-AB44-256A626C76BC}" destId="{37B4B4CC-D37E-428D-A3EC-A6D1C493299A}" srcOrd="1" destOrd="0" presId="urn:microsoft.com/office/officeart/2005/8/layout/vList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F1C1E4-92C3-46FC-BB4D-414ED2672B45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34E94E65-1F8E-407F-83E6-5B7B9B02AFC9}">
      <dgm:prSet phldrT="[Texto]" custT="1"/>
      <dgm:spPr/>
      <dgm:t>
        <a:bodyPr/>
        <a:lstStyle/>
        <a:p>
          <a:r>
            <a:rPr lang="es-VE" sz="2200" b="1" dirty="0" smtClean="0"/>
            <a:t>Organización Gubernamental</a:t>
          </a:r>
          <a:endParaRPr lang="es-VE" sz="2200" b="1" dirty="0"/>
        </a:p>
      </dgm:t>
    </dgm:pt>
    <dgm:pt modelId="{7447CF74-AC27-486A-B73A-8E35DEC16CAA}" type="parTrans" cxnId="{9CAFB05F-E324-4673-BD52-97E9B91C0A16}">
      <dgm:prSet/>
      <dgm:spPr/>
      <dgm:t>
        <a:bodyPr/>
        <a:lstStyle/>
        <a:p>
          <a:endParaRPr lang="es-VE" sz="2200" b="1"/>
        </a:p>
      </dgm:t>
    </dgm:pt>
    <dgm:pt modelId="{60868D59-C8C8-496B-8938-058C8CD2FC3A}" type="sibTrans" cxnId="{9CAFB05F-E324-4673-BD52-97E9B91C0A16}">
      <dgm:prSet/>
      <dgm:spPr/>
      <dgm:t>
        <a:bodyPr/>
        <a:lstStyle/>
        <a:p>
          <a:endParaRPr lang="es-VE" sz="2200" b="1"/>
        </a:p>
      </dgm:t>
    </dgm:pt>
    <dgm:pt modelId="{61854CB7-E927-46C9-AC4C-8A354149D6E9}">
      <dgm:prSet phldrT="[Texto]" custT="1"/>
      <dgm:spPr/>
      <dgm:t>
        <a:bodyPr/>
        <a:lstStyle/>
        <a:p>
          <a:r>
            <a:rPr lang="es-VE" sz="2200" b="1" dirty="0" smtClean="0"/>
            <a:t>Cumplimiento Legal</a:t>
          </a:r>
          <a:endParaRPr lang="es-VE" sz="2200" b="1" dirty="0"/>
        </a:p>
      </dgm:t>
    </dgm:pt>
    <dgm:pt modelId="{1FE66BF2-038C-4B06-B0AC-F5B60981E39F}" type="parTrans" cxnId="{07A90669-D8C5-40C2-B8D9-FF5E99311904}">
      <dgm:prSet custT="1"/>
      <dgm:spPr/>
      <dgm:t>
        <a:bodyPr/>
        <a:lstStyle/>
        <a:p>
          <a:endParaRPr lang="es-VE" sz="2200" b="1"/>
        </a:p>
      </dgm:t>
    </dgm:pt>
    <dgm:pt modelId="{D09F7447-0763-4AB0-82C2-FAD8DF2795AC}" type="sibTrans" cxnId="{07A90669-D8C5-40C2-B8D9-FF5E99311904}">
      <dgm:prSet/>
      <dgm:spPr/>
      <dgm:t>
        <a:bodyPr/>
        <a:lstStyle/>
        <a:p>
          <a:endParaRPr lang="es-VE" sz="2200" b="1"/>
        </a:p>
      </dgm:t>
    </dgm:pt>
    <dgm:pt modelId="{AEF7A292-A079-4E47-91E6-959BA47B7099}">
      <dgm:prSet phldrT="[Texto]" custT="1"/>
      <dgm:spPr/>
      <dgm:t>
        <a:bodyPr/>
        <a:lstStyle/>
        <a:p>
          <a:r>
            <a:rPr lang="es-VE" sz="2200" b="1" dirty="0" smtClean="0"/>
            <a:t>Responsabilidad</a:t>
          </a:r>
          <a:endParaRPr lang="es-VE" sz="2200" b="1" dirty="0"/>
        </a:p>
      </dgm:t>
    </dgm:pt>
    <dgm:pt modelId="{AB68A116-89F4-420F-9EF5-4137F97EFC8C}" type="parTrans" cxnId="{948C53E0-3651-4C77-BBC4-D9CA56D601E4}">
      <dgm:prSet custT="1"/>
      <dgm:spPr/>
      <dgm:t>
        <a:bodyPr/>
        <a:lstStyle/>
        <a:p>
          <a:endParaRPr lang="es-VE" sz="2200" b="1"/>
        </a:p>
      </dgm:t>
    </dgm:pt>
    <dgm:pt modelId="{EF557098-2A18-47A8-BCD4-248F8A613F24}" type="sibTrans" cxnId="{948C53E0-3651-4C77-BBC4-D9CA56D601E4}">
      <dgm:prSet/>
      <dgm:spPr/>
      <dgm:t>
        <a:bodyPr/>
        <a:lstStyle/>
        <a:p>
          <a:endParaRPr lang="es-VE" sz="2200" b="1"/>
        </a:p>
      </dgm:t>
    </dgm:pt>
    <dgm:pt modelId="{6EEB7B7E-7898-40DD-9DA2-FCCBEF40EBB9}">
      <dgm:prSet phldrT="[Texto]" custT="1"/>
      <dgm:spPr/>
      <dgm:t>
        <a:bodyPr/>
        <a:lstStyle/>
        <a:p>
          <a:r>
            <a:rPr lang="es-VE" sz="2200" b="1" dirty="0" smtClean="0"/>
            <a:t>Transparencia</a:t>
          </a:r>
          <a:endParaRPr lang="es-VE" sz="2200" b="1" dirty="0"/>
        </a:p>
      </dgm:t>
    </dgm:pt>
    <dgm:pt modelId="{FF6BA0B2-0AF7-411A-BC08-2ABA94E91860}" type="parTrans" cxnId="{E546CD54-CB74-4C0D-9369-02064A4D9681}">
      <dgm:prSet custT="1"/>
      <dgm:spPr/>
      <dgm:t>
        <a:bodyPr/>
        <a:lstStyle/>
        <a:p>
          <a:endParaRPr lang="es-VE" sz="2200" b="1"/>
        </a:p>
      </dgm:t>
    </dgm:pt>
    <dgm:pt modelId="{6E5C2163-33F1-4960-8EB2-98A150A4F8D9}" type="sibTrans" cxnId="{E546CD54-CB74-4C0D-9369-02064A4D9681}">
      <dgm:prSet/>
      <dgm:spPr/>
      <dgm:t>
        <a:bodyPr/>
        <a:lstStyle/>
        <a:p>
          <a:endParaRPr lang="es-VE" sz="2200" b="1"/>
        </a:p>
      </dgm:t>
    </dgm:pt>
    <dgm:pt modelId="{78C69A55-899C-41C5-BF23-87CA2F292769}">
      <dgm:prSet phldrT="[Texto]" custT="1"/>
      <dgm:spPr/>
      <dgm:t>
        <a:bodyPr/>
        <a:lstStyle/>
        <a:p>
          <a:r>
            <a:rPr lang="es-VE" sz="2200" b="1" dirty="0" smtClean="0"/>
            <a:t>Conducta Ética</a:t>
          </a:r>
          <a:endParaRPr lang="es-VE" sz="2200" b="1" dirty="0"/>
        </a:p>
      </dgm:t>
    </dgm:pt>
    <dgm:pt modelId="{7225CB69-228B-4E4B-A17C-5364F107170D}" type="parTrans" cxnId="{77512277-C683-47BB-80F7-472F0A800A13}">
      <dgm:prSet custT="1"/>
      <dgm:spPr/>
      <dgm:t>
        <a:bodyPr/>
        <a:lstStyle/>
        <a:p>
          <a:endParaRPr lang="es-VE" sz="2200" b="1"/>
        </a:p>
      </dgm:t>
    </dgm:pt>
    <dgm:pt modelId="{9B074119-A7BA-4627-AB90-774439FFEFED}" type="sibTrans" cxnId="{77512277-C683-47BB-80F7-472F0A800A13}">
      <dgm:prSet/>
      <dgm:spPr/>
      <dgm:t>
        <a:bodyPr/>
        <a:lstStyle/>
        <a:p>
          <a:endParaRPr lang="es-VE" sz="2200" b="1"/>
        </a:p>
      </dgm:t>
    </dgm:pt>
    <dgm:pt modelId="{604AB1B1-0C6E-44DF-9901-352B43577D1E}">
      <dgm:prSet phldrT="[Texto]" custT="1"/>
      <dgm:spPr/>
      <dgm:t>
        <a:bodyPr/>
        <a:lstStyle/>
        <a:p>
          <a:pPr algn="ctr"/>
          <a:r>
            <a:rPr lang="es-VE" sz="2200" b="1" dirty="0" smtClean="0"/>
            <a:t>Reconocimiento de los grupos de interés y sus preocupaciones</a:t>
          </a:r>
          <a:endParaRPr lang="es-VE" sz="2200" b="1" dirty="0"/>
        </a:p>
      </dgm:t>
    </dgm:pt>
    <dgm:pt modelId="{49778B29-2380-47A5-AA28-A5432063FE28}" type="parTrans" cxnId="{F312AAD9-420E-42D1-B9E4-A19C374694C8}">
      <dgm:prSet custT="1"/>
      <dgm:spPr/>
      <dgm:t>
        <a:bodyPr/>
        <a:lstStyle/>
        <a:p>
          <a:endParaRPr lang="es-VE" sz="2200" b="1"/>
        </a:p>
      </dgm:t>
    </dgm:pt>
    <dgm:pt modelId="{578FD8B4-6F3A-4DA2-8A94-D22129C14CC6}" type="sibTrans" cxnId="{F312AAD9-420E-42D1-B9E4-A19C374694C8}">
      <dgm:prSet/>
      <dgm:spPr/>
      <dgm:t>
        <a:bodyPr/>
        <a:lstStyle/>
        <a:p>
          <a:endParaRPr lang="es-VE" sz="2200" b="1"/>
        </a:p>
      </dgm:t>
    </dgm:pt>
    <dgm:pt modelId="{A493ED85-1224-4C24-8E09-AD5F68456C5E}" type="pres">
      <dgm:prSet presAssocID="{DAF1C1E4-92C3-46FC-BB4D-414ED2672B4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B67753D2-0426-4154-8D89-8F2DE008C535}" type="pres">
      <dgm:prSet presAssocID="{34E94E65-1F8E-407F-83E6-5B7B9B02AFC9}" presName="root1" presStyleCnt="0"/>
      <dgm:spPr/>
    </dgm:pt>
    <dgm:pt modelId="{10BC9199-1B59-48AA-B2BF-405C62FACD59}" type="pres">
      <dgm:prSet presAssocID="{34E94E65-1F8E-407F-83E6-5B7B9B02AFC9}" presName="LevelOneTextNode" presStyleLbl="node0" presStyleIdx="0" presStyleCnt="1" custScaleX="10817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3796A69-C7D0-42E9-B4D8-13117E336DE6}" type="pres">
      <dgm:prSet presAssocID="{34E94E65-1F8E-407F-83E6-5B7B9B02AFC9}" presName="level2hierChild" presStyleCnt="0"/>
      <dgm:spPr/>
    </dgm:pt>
    <dgm:pt modelId="{AACB4EBD-F983-44DE-8681-2B60DAB72C83}" type="pres">
      <dgm:prSet presAssocID="{1FE66BF2-038C-4B06-B0AC-F5B60981E39F}" presName="conn2-1" presStyleLbl="parChTrans1D2" presStyleIdx="0" presStyleCnt="5"/>
      <dgm:spPr/>
      <dgm:t>
        <a:bodyPr/>
        <a:lstStyle/>
        <a:p>
          <a:endParaRPr lang="es-VE"/>
        </a:p>
      </dgm:t>
    </dgm:pt>
    <dgm:pt modelId="{47DC3535-77FD-4596-89E4-27F254857B4E}" type="pres">
      <dgm:prSet presAssocID="{1FE66BF2-038C-4B06-B0AC-F5B60981E39F}" presName="connTx" presStyleLbl="parChTrans1D2" presStyleIdx="0" presStyleCnt="5"/>
      <dgm:spPr/>
      <dgm:t>
        <a:bodyPr/>
        <a:lstStyle/>
        <a:p>
          <a:endParaRPr lang="es-VE"/>
        </a:p>
      </dgm:t>
    </dgm:pt>
    <dgm:pt modelId="{9C3E321D-3895-4B59-B129-C936D436D3B6}" type="pres">
      <dgm:prSet presAssocID="{61854CB7-E927-46C9-AC4C-8A354149D6E9}" presName="root2" presStyleCnt="0"/>
      <dgm:spPr/>
    </dgm:pt>
    <dgm:pt modelId="{ADC67C4C-8365-4879-8311-C20974902402}" type="pres">
      <dgm:prSet presAssocID="{61854CB7-E927-46C9-AC4C-8A354149D6E9}" presName="LevelTwoTextNode" presStyleLbl="node2" presStyleIdx="0" presStyleCnt="5" custScaleX="197353" custScaleY="5968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C79F3C55-FC0B-4010-9A0B-94D59DBD6276}" type="pres">
      <dgm:prSet presAssocID="{61854CB7-E927-46C9-AC4C-8A354149D6E9}" presName="level3hierChild" presStyleCnt="0"/>
      <dgm:spPr/>
    </dgm:pt>
    <dgm:pt modelId="{C259A81E-7FFB-4A1A-A9F9-D3573501E038}" type="pres">
      <dgm:prSet presAssocID="{AB68A116-89F4-420F-9EF5-4137F97EFC8C}" presName="conn2-1" presStyleLbl="parChTrans1D2" presStyleIdx="1" presStyleCnt="5"/>
      <dgm:spPr/>
      <dgm:t>
        <a:bodyPr/>
        <a:lstStyle/>
        <a:p>
          <a:endParaRPr lang="es-VE"/>
        </a:p>
      </dgm:t>
    </dgm:pt>
    <dgm:pt modelId="{A68AC9BE-AE95-4139-9D85-CD8C16A4DE2E}" type="pres">
      <dgm:prSet presAssocID="{AB68A116-89F4-420F-9EF5-4137F97EFC8C}" presName="connTx" presStyleLbl="parChTrans1D2" presStyleIdx="1" presStyleCnt="5"/>
      <dgm:spPr/>
      <dgm:t>
        <a:bodyPr/>
        <a:lstStyle/>
        <a:p>
          <a:endParaRPr lang="es-VE"/>
        </a:p>
      </dgm:t>
    </dgm:pt>
    <dgm:pt modelId="{73535829-98FE-4BF6-B914-85E6CADB301E}" type="pres">
      <dgm:prSet presAssocID="{AEF7A292-A079-4E47-91E6-959BA47B7099}" presName="root2" presStyleCnt="0"/>
      <dgm:spPr/>
    </dgm:pt>
    <dgm:pt modelId="{FACA0881-3128-4C67-A282-D354802E690F}" type="pres">
      <dgm:prSet presAssocID="{AEF7A292-A079-4E47-91E6-959BA47B7099}" presName="LevelTwoTextNode" presStyleLbl="node2" presStyleIdx="1" presStyleCnt="5" custScaleX="195308" custScaleY="5751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1CB712D-5EC0-4F60-8201-C2E4EF965493}" type="pres">
      <dgm:prSet presAssocID="{AEF7A292-A079-4E47-91E6-959BA47B7099}" presName="level3hierChild" presStyleCnt="0"/>
      <dgm:spPr/>
    </dgm:pt>
    <dgm:pt modelId="{AE0D5434-1201-480C-9BEF-298F04E3142E}" type="pres">
      <dgm:prSet presAssocID="{FF6BA0B2-0AF7-411A-BC08-2ABA94E91860}" presName="conn2-1" presStyleLbl="parChTrans1D2" presStyleIdx="2" presStyleCnt="5"/>
      <dgm:spPr/>
      <dgm:t>
        <a:bodyPr/>
        <a:lstStyle/>
        <a:p>
          <a:endParaRPr lang="es-VE"/>
        </a:p>
      </dgm:t>
    </dgm:pt>
    <dgm:pt modelId="{052BDE65-A1A7-4D90-A7C9-077B78B29FA0}" type="pres">
      <dgm:prSet presAssocID="{FF6BA0B2-0AF7-411A-BC08-2ABA94E91860}" presName="connTx" presStyleLbl="parChTrans1D2" presStyleIdx="2" presStyleCnt="5"/>
      <dgm:spPr/>
      <dgm:t>
        <a:bodyPr/>
        <a:lstStyle/>
        <a:p>
          <a:endParaRPr lang="es-VE"/>
        </a:p>
      </dgm:t>
    </dgm:pt>
    <dgm:pt modelId="{DC053CAA-B47E-4E38-B853-94DEB2ABAA9D}" type="pres">
      <dgm:prSet presAssocID="{6EEB7B7E-7898-40DD-9DA2-FCCBEF40EBB9}" presName="root2" presStyleCnt="0"/>
      <dgm:spPr/>
    </dgm:pt>
    <dgm:pt modelId="{94A2C7AA-B3F4-46B1-A4FD-D1FF5D6C9892}" type="pres">
      <dgm:prSet presAssocID="{6EEB7B7E-7898-40DD-9DA2-FCCBEF40EBB9}" presName="LevelTwoTextNode" presStyleLbl="node2" presStyleIdx="2" presStyleCnt="5" custScaleX="201104" custScaleY="66620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66541595-0197-45FC-96E6-EA4F00435FB4}" type="pres">
      <dgm:prSet presAssocID="{6EEB7B7E-7898-40DD-9DA2-FCCBEF40EBB9}" presName="level3hierChild" presStyleCnt="0"/>
      <dgm:spPr/>
    </dgm:pt>
    <dgm:pt modelId="{FEC984F9-A518-4F96-9D33-579190F2FAF7}" type="pres">
      <dgm:prSet presAssocID="{7225CB69-228B-4E4B-A17C-5364F107170D}" presName="conn2-1" presStyleLbl="parChTrans1D2" presStyleIdx="3" presStyleCnt="5"/>
      <dgm:spPr/>
      <dgm:t>
        <a:bodyPr/>
        <a:lstStyle/>
        <a:p>
          <a:endParaRPr lang="es-VE"/>
        </a:p>
      </dgm:t>
    </dgm:pt>
    <dgm:pt modelId="{D38DB751-2AC5-4B1D-9C93-76BF3AD1887C}" type="pres">
      <dgm:prSet presAssocID="{7225CB69-228B-4E4B-A17C-5364F107170D}" presName="connTx" presStyleLbl="parChTrans1D2" presStyleIdx="3" presStyleCnt="5"/>
      <dgm:spPr/>
      <dgm:t>
        <a:bodyPr/>
        <a:lstStyle/>
        <a:p>
          <a:endParaRPr lang="es-VE"/>
        </a:p>
      </dgm:t>
    </dgm:pt>
    <dgm:pt modelId="{23911B0B-ABFA-4549-8DF6-50E5A54889E3}" type="pres">
      <dgm:prSet presAssocID="{78C69A55-899C-41C5-BF23-87CA2F292769}" presName="root2" presStyleCnt="0"/>
      <dgm:spPr/>
    </dgm:pt>
    <dgm:pt modelId="{AF2F91BA-C456-46C0-982B-D6B18EFC5A6D}" type="pres">
      <dgm:prSet presAssocID="{78C69A55-899C-41C5-BF23-87CA2F292769}" presName="LevelTwoTextNode" presStyleLbl="node2" presStyleIdx="3" presStyleCnt="5" custScaleX="204213" custScaleY="68220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F88867D-7F1D-4630-802D-33FCCBC73AB4}" type="pres">
      <dgm:prSet presAssocID="{78C69A55-899C-41C5-BF23-87CA2F292769}" presName="level3hierChild" presStyleCnt="0"/>
      <dgm:spPr/>
    </dgm:pt>
    <dgm:pt modelId="{9F398649-C77E-40CD-8278-8C69FFA98279}" type="pres">
      <dgm:prSet presAssocID="{49778B29-2380-47A5-AA28-A5432063FE28}" presName="conn2-1" presStyleLbl="parChTrans1D2" presStyleIdx="4" presStyleCnt="5"/>
      <dgm:spPr/>
      <dgm:t>
        <a:bodyPr/>
        <a:lstStyle/>
        <a:p>
          <a:endParaRPr lang="es-VE"/>
        </a:p>
      </dgm:t>
    </dgm:pt>
    <dgm:pt modelId="{A5B0D00B-5EB6-47D6-B8D4-1A17C44A9593}" type="pres">
      <dgm:prSet presAssocID="{49778B29-2380-47A5-AA28-A5432063FE28}" presName="connTx" presStyleLbl="parChTrans1D2" presStyleIdx="4" presStyleCnt="5"/>
      <dgm:spPr/>
      <dgm:t>
        <a:bodyPr/>
        <a:lstStyle/>
        <a:p>
          <a:endParaRPr lang="es-VE"/>
        </a:p>
      </dgm:t>
    </dgm:pt>
    <dgm:pt modelId="{A8D3452F-9D08-4615-9812-1C56BF055C07}" type="pres">
      <dgm:prSet presAssocID="{604AB1B1-0C6E-44DF-9901-352B43577D1E}" presName="root2" presStyleCnt="0"/>
      <dgm:spPr/>
    </dgm:pt>
    <dgm:pt modelId="{7FEAC070-C93A-4421-92B6-7D5BD4C79869}" type="pres">
      <dgm:prSet presAssocID="{604AB1B1-0C6E-44DF-9901-352B43577D1E}" presName="LevelTwoTextNode" presStyleLbl="node2" presStyleIdx="4" presStyleCnt="5" custScaleX="20421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FE16A7F-F3DD-49CB-8B76-BC906F1A53AC}" type="pres">
      <dgm:prSet presAssocID="{604AB1B1-0C6E-44DF-9901-352B43577D1E}" presName="level3hierChild" presStyleCnt="0"/>
      <dgm:spPr/>
    </dgm:pt>
  </dgm:ptLst>
  <dgm:cxnLst>
    <dgm:cxn modelId="{0A9455EA-E196-4501-8A5C-88EE812906AF}" type="presOf" srcId="{1FE66BF2-038C-4B06-B0AC-F5B60981E39F}" destId="{AACB4EBD-F983-44DE-8681-2B60DAB72C83}" srcOrd="0" destOrd="0" presId="urn:microsoft.com/office/officeart/2005/8/layout/hierarchy2"/>
    <dgm:cxn modelId="{D133D070-DE1C-4D19-8AED-560F5EFEF2CE}" type="presOf" srcId="{49778B29-2380-47A5-AA28-A5432063FE28}" destId="{9F398649-C77E-40CD-8278-8C69FFA98279}" srcOrd="0" destOrd="0" presId="urn:microsoft.com/office/officeart/2005/8/layout/hierarchy2"/>
    <dgm:cxn modelId="{1F2AA87A-F6AD-43B7-8935-29AE6CB355E1}" type="presOf" srcId="{78C69A55-899C-41C5-BF23-87CA2F292769}" destId="{AF2F91BA-C456-46C0-982B-D6B18EFC5A6D}" srcOrd="0" destOrd="0" presId="urn:microsoft.com/office/officeart/2005/8/layout/hierarchy2"/>
    <dgm:cxn modelId="{57E1BCCC-8FAF-4EB4-86C2-AB84BE23FA80}" type="presOf" srcId="{7225CB69-228B-4E4B-A17C-5364F107170D}" destId="{D38DB751-2AC5-4B1D-9C93-76BF3AD1887C}" srcOrd="1" destOrd="0" presId="urn:microsoft.com/office/officeart/2005/8/layout/hierarchy2"/>
    <dgm:cxn modelId="{9CAFB05F-E324-4673-BD52-97E9B91C0A16}" srcId="{DAF1C1E4-92C3-46FC-BB4D-414ED2672B45}" destId="{34E94E65-1F8E-407F-83E6-5B7B9B02AFC9}" srcOrd="0" destOrd="0" parTransId="{7447CF74-AC27-486A-B73A-8E35DEC16CAA}" sibTransId="{60868D59-C8C8-496B-8938-058C8CD2FC3A}"/>
    <dgm:cxn modelId="{77512277-C683-47BB-80F7-472F0A800A13}" srcId="{34E94E65-1F8E-407F-83E6-5B7B9B02AFC9}" destId="{78C69A55-899C-41C5-BF23-87CA2F292769}" srcOrd="3" destOrd="0" parTransId="{7225CB69-228B-4E4B-A17C-5364F107170D}" sibTransId="{9B074119-A7BA-4627-AB90-774439FFEFED}"/>
    <dgm:cxn modelId="{E546CD54-CB74-4C0D-9369-02064A4D9681}" srcId="{34E94E65-1F8E-407F-83E6-5B7B9B02AFC9}" destId="{6EEB7B7E-7898-40DD-9DA2-FCCBEF40EBB9}" srcOrd="2" destOrd="0" parTransId="{FF6BA0B2-0AF7-411A-BC08-2ABA94E91860}" sibTransId="{6E5C2163-33F1-4960-8EB2-98A150A4F8D9}"/>
    <dgm:cxn modelId="{3FBA7E84-18FC-43FE-80A1-12AD603BB7DA}" type="presOf" srcId="{AB68A116-89F4-420F-9EF5-4137F97EFC8C}" destId="{C259A81E-7FFB-4A1A-A9F9-D3573501E038}" srcOrd="0" destOrd="0" presId="urn:microsoft.com/office/officeart/2005/8/layout/hierarchy2"/>
    <dgm:cxn modelId="{821239B0-F4E5-44EA-9954-E20E171EB48E}" type="presOf" srcId="{6EEB7B7E-7898-40DD-9DA2-FCCBEF40EBB9}" destId="{94A2C7AA-B3F4-46B1-A4FD-D1FF5D6C9892}" srcOrd="0" destOrd="0" presId="urn:microsoft.com/office/officeart/2005/8/layout/hierarchy2"/>
    <dgm:cxn modelId="{CA56EBAE-5D00-40A4-BA21-113D04C6C234}" type="presOf" srcId="{34E94E65-1F8E-407F-83E6-5B7B9B02AFC9}" destId="{10BC9199-1B59-48AA-B2BF-405C62FACD59}" srcOrd="0" destOrd="0" presId="urn:microsoft.com/office/officeart/2005/8/layout/hierarchy2"/>
    <dgm:cxn modelId="{F312AAD9-420E-42D1-B9E4-A19C374694C8}" srcId="{34E94E65-1F8E-407F-83E6-5B7B9B02AFC9}" destId="{604AB1B1-0C6E-44DF-9901-352B43577D1E}" srcOrd="4" destOrd="0" parTransId="{49778B29-2380-47A5-AA28-A5432063FE28}" sibTransId="{578FD8B4-6F3A-4DA2-8A94-D22129C14CC6}"/>
    <dgm:cxn modelId="{CCC7A0F2-9906-41B3-AD41-970ECD78F807}" type="presOf" srcId="{1FE66BF2-038C-4B06-B0AC-F5B60981E39F}" destId="{47DC3535-77FD-4596-89E4-27F254857B4E}" srcOrd="1" destOrd="0" presId="urn:microsoft.com/office/officeart/2005/8/layout/hierarchy2"/>
    <dgm:cxn modelId="{90E71A84-83FB-4A0E-A4BB-36C90AB84680}" type="presOf" srcId="{AB68A116-89F4-420F-9EF5-4137F97EFC8C}" destId="{A68AC9BE-AE95-4139-9D85-CD8C16A4DE2E}" srcOrd="1" destOrd="0" presId="urn:microsoft.com/office/officeart/2005/8/layout/hierarchy2"/>
    <dgm:cxn modelId="{67836A8F-518B-476C-AEDC-77F648C77A2A}" type="presOf" srcId="{7225CB69-228B-4E4B-A17C-5364F107170D}" destId="{FEC984F9-A518-4F96-9D33-579190F2FAF7}" srcOrd="0" destOrd="0" presId="urn:microsoft.com/office/officeart/2005/8/layout/hierarchy2"/>
    <dgm:cxn modelId="{07A90669-D8C5-40C2-B8D9-FF5E99311904}" srcId="{34E94E65-1F8E-407F-83E6-5B7B9B02AFC9}" destId="{61854CB7-E927-46C9-AC4C-8A354149D6E9}" srcOrd="0" destOrd="0" parTransId="{1FE66BF2-038C-4B06-B0AC-F5B60981E39F}" sibTransId="{D09F7447-0763-4AB0-82C2-FAD8DF2795AC}"/>
    <dgm:cxn modelId="{27E54DAF-5B24-4319-9C82-E646D2F14FA2}" type="presOf" srcId="{FF6BA0B2-0AF7-411A-BC08-2ABA94E91860}" destId="{AE0D5434-1201-480C-9BEF-298F04E3142E}" srcOrd="0" destOrd="0" presId="urn:microsoft.com/office/officeart/2005/8/layout/hierarchy2"/>
    <dgm:cxn modelId="{41709900-7376-47EA-8A9E-AB79C3D4ED78}" type="presOf" srcId="{49778B29-2380-47A5-AA28-A5432063FE28}" destId="{A5B0D00B-5EB6-47D6-B8D4-1A17C44A9593}" srcOrd="1" destOrd="0" presId="urn:microsoft.com/office/officeart/2005/8/layout/hierarchy2"/>
    <dgm:cxn modelId="{6BE4C1F1-8CF3-43DD-BB17-F199C1E4F060}" type="presOf" srcId="{AEF7A292-A079-4E47-91E6-959BA47B7099}" destId="{FACA0881-3128-4C67-A282-D354802E690F}" srcOrd="0" destOrd="0" presId="urn:microsoft.com/office/officeart/2005/8/layout/hierarchy2"/>
    <dgm:cxn modelId="{0F18FEB4-70A1-4784-AE4E-4D95F2F2179F}" type="presOf" srcId="{FF6BA0B2-0AF7-411A-BC08-2ABA94E91860}" destId="{052BDE65-A1A7-4D90-A7C9-077B78B29FA0}" srcOrd="1" destOrd="0" presId="urn:microsoft.com/office/officeart/2005/8/layout/hierarchy2"/>
    <dgm:cxn modelId="{D32F91A9-5E78-4F5B-9366-ED46506D7E2E}" type="presOf" srcId="{604AB1B1-0C6E-44DF-9901-352B43577D1E}" destId="{7FEAC070-C93A-4421-92B6-7D5BD4C79869}" srcOrd="0" destOrd="0" presId="urn:microsoft.com/office/officeart/2005/8/layout/hierarchy2"/>
    <dgm:cxn modelId="{F29EC2C6-AD33-4167-98BD-D770B5A82C2C}" type="presOf" srcId="{61854CB7-E927-46C9-AC4C-8A354149D6E9}" destId="{ADC67C4C-8365-4879-8311-C20974902402}" srcOrd="0" destOrd="0" presId="urn:microsoft.com/office/officeart/2005/8/layout/hierarchy2"/>
    <dgm:cxn modelId="{948C53E0-3651-4C77-BBC4-D9CA56D601E4}" srcId="{34E94E65-1F8E-407F-83E6-5B7B9B02AFC9}" destId="{AEF7A292-A079-4E47-91E6-959BA47B7099}" srcOrd="1" destOrd="0" parTransId="{AB68A116-89F4-420F-9EF5-4137F97EFC8C}" sibTransId="{EF557098-2A18-47A8-BCD4-248F8A613F24}"/>
    <dgm:cxn modelId="{6D81B129-6BDF-443B-8E32-F8B180B81729}" type="presOf" srcId="{DAF1C1E4-92C3-46FC-BB4D-414ED2672B45}" destId="{A493ED85-1224-4C24-8E09-AD5F68456C5E}" srcOrd="0" destOrd="0" presId="urn:microsoft.com/office/officeart/2005/8/layout/hierarchy2"/>
    <dgm:cxn modelId="{04BD9D3A-01D1-463E-B1CC-832D23774605}" type="presParOf" srcId="{A493ED85-1224-4C24-8E09-AD5F68456C5E}" destId="{B67753D2-0426-4154-8D89-8F2DE008C535}" srcOrd="0" destOrd="0" presId="urn:microsoft.com/office/officeart/2005/8/layout/hierarchy2"/>
    <dgm:cxn modelId="{922B3062-F74C-4B8A-BAC3-76EFB5CDD9C1}" type="presParOf" srcId="{B67753D2-0426-4154-8D89-8F2DE008C535}" destId="{10BC9199-1B59-48AA-B2BF-405C62FACD59}" srcOrd="0" destOrd="0" presId="urn:microsoft.com/office/officeart/2005/8/layout/hierarchy2"/>
    <dgm:cxn modelId="{DC3D9D7E-BF9B-4BF4-8B18-673A9E19F285}" type="presParOf" srcId="{B67753D2-0426-4154-8D89-8F2DE008C535}" destId="{73796A69-C7D0-42E9-B4D8-13117E336DE6}" srcOrd="1" destOrd="0" presId="urn:microsoft.com/office/officeart/2005/8/layout/hierarchy2"/>
    <dgm:cxn modelId="{DB11337C-DA30-4A1B-B31A-94ED9F33F54A}" type="presParOf" srcId="{73796A69-C7D0-42E9-B4D8-13117E336DE6}" destId="{AACB4EBD-F983-44DE-8681-2B60DAB72C83}" srcOrd="0" destOrd="0" presId="urn:microsoft.com/office/officeart/2005/8/layout/hierarchy2"/>
    <dgm:cxn modelId="{E753D0F7-56C3-478F-BB85-646560784900}" type="presParOf" srcId="{AACB4EBD-F983-44DE-8681-2B60DAB72C83}" destId="{47DC3535-77FD-4596-89E4-27F254857B4E}" srcOrd="0" destOrd="0" presId="urn:microsoft.com/office/officeart/2005/8/layout/hierarchy2"/>
    <dgm:cxn modelId="{46097276-3EA3-498F-8127-BA544B3E729A}" type="presParOf" srcId="{73796A69-C7D0-42E9-B4D8-13117E336DE6}" destId="{9C3E321D-3895-4B59-B129-C936D436D3B6}" srcOrd="1" destOrd="0" presId="urn:microsoft.com/office/officeart/2005/8/layout/hierarchy2"/>
    <dgm:cxn modelId="{A4B3F837-3233-4382-95B7-F03DA0FBD66A}" type="presParOf" srcId="{9C3E321D-3895-4B59-B129-C936D436D3B6}" destId="{ADC67C4C-8365-4879-8311-C20974902402}" srcOrd="0" destOrd="0" presId="urn:microsoft.com/office/officeart/2005/8/layout/hierarchy2"/>
    <dgm:cxn modelId="{9FEE88E0-5B4A-46DC-9D71-637BB0CECE8D}" type="presParOf" srcId="{9C3E321D-3895-4B59-B129-C936D436D3B6}" destId="{C79F3C55-FC0B-4010-9A0B-94D59DBD6276}" srcOrd="1" destOrd="0" presId="urn:microsoft.com/office/officeart/2005/8/layout/hierarchy2"/>
    <dgm:cxn modelId="{0916229A-61F5-4978-847E-840A66D43840}" type="presParOf" srcId="{73796A69-C7D0-42E9-B4D8-13117E336DE6}" destId="{C259A81E-7FFB-4A1A-A9F9-D3573501E038}" srcOrd="2" destOrd="0" presId="urn:microsoft.com/office/officeart/2005/8/layout/hierarchy2"/>
    <dgm:cxn modelId="{B18C858A-BF54-4ADD-97B5-2487F341710D}" type="presParOf" srcId="{C259A81E-7FFB-4A1A-A9F9-D3573501E038}" destId="{A68AC9BE-AE95-4139-9D85-CD8C16A4DE2E}" srcOrd="0" destOrd="0" presId="urn:microsoft.com/office/officeart/2005/8/layout/hierarchy2"/>
    <dgm:cxn modelId="{5DD520A3-9874-4E9C-AD4A-339CC68ED17D}" type="presParOf" srcId="{73796A69-C7D0-42E9-B4D8-13117E336DE6}" destId="{73535829-98FE-4BF6-B914-85E6CADB301E}" srcOrd="3" destOrd="0" presId="urn:microsoft.com/office/officeart/2005/8/layout/hierarchy2"/>
    <dgm:cxn modelId="{8CA58129-F8A1-4180-8C24-C6E28EF42A00}" type="presParOf" srcId="{73535829-98FE-4BF6-B914-85E6CADB301E}" destId="{FACA0881-3128-4C67-A282-D354802E690F}" srcOrd="0" destOrd="0" presId="urn:microsoft.com/office/officeart/2005/8/layout/hierarchy2"/>
    <dgm:cxn modelId="{00CD8901-2653-4C46-BF87-15512E73C667}" type="presParOf" srcId="{73535829-98FE-4BF6-B914-85E6CADB301E}" destId="{E1CB712D-5EC0-4F60-8201-C2E4EF965493}" srcOrd="1" destOrd="0" presId="urn:microsoft.com/office/officeart/2005/8/layout/hierarchy2"/>
    <dgm:cxn modelId="{9F76F5F0-BCB9-480E-A39A-09E34FD36379}" type="presParOf" srcId="{73796A69-C7D0-42E9-B4D8-13117E336DE6}" destId="{AE0D5434-1201-480C-9BEF-298F04E3142E}" srcOrd="4" destOrd="0" presId="urn:microsoft.com/office/officeart/2005/8/layout/hierarchy2"/>
    <dgm:cxn modelId="{1659AC16-835B-4EA4-8BA5-280AA2E766AF}" type="presParOf" srcId="{AE0D5434-1201-480C-9BEF-298F04E3142E}" destId="{052BDE65-A1A7-4D90-A7C9-077B78B29FA0}" srcOrd="0" destOrd="0" presId="urn:microsoft.com/office/officeart/2005/8/layout/hierarchy2"/>
    <dgm:cxn modelId="{A6E5A126-3BC8-4CE0-A226-4FA4E7531F55}" type="presParOf" srcId="{73796A69-C7D0-42E9-B4D8-13117E336DE6}" destId="{DC053CAA-B47E-4E38-B853-94DEB2ABAA9D}" srcOrd="5" destOrd="0" presId="urn:microsoft.com/office/officeart/2005/8/layout/hierarchy2"/>
    <dgm:cxn modelId="{5AEDEBFF-F2E0-4EA7-BFE3-6A50D4658748}" type="presParOf" srcId="{DC053CAA-B47E-4E38-B853-94DEB2ABAA9D}" destId="{94A2C7AA-B3F4-46B1-A4FD-D1FF5D6C9892}" srcOrd="0" destOrd="0" presId="urn:microsoft.com/office/officeart/2005/8/layout/hierarchy2"/>
    <dgm:cxn modelId="{8E3C2E4D-A118-4682-A850-9ACBC9EC3085}" type="presParOf" srcId="{DC053CAA-B47E-4E38-B853-94DEB2ABAA9D}" destId="{66541595-0197-45FC-96E6-EA4F00435FB4}" srcOrd="1" destOrd="0" presId="urn:microsoft.com/office/officeart/2005/8/layout/hierarchy2"/>
    <dgm:cxn modelId="{9DFEA147-BE1D-42B1-9340-2655A379EA47}" type="presParOf" srcId="{73796A69-C7D0-42E9-B4D8-13117E336DE6}" destId="{FEC984F9-A518-4F96-9D33-579190F2FAF7}" srcOrd="6" destOrd="0" presId="urn:microsoft.com/office/officeart/2005/8/layout/hierarchy2"/>
    <dgm:cxn modelId="{DBDB1F3F-4692-45A8-BFF9-D5E0451B2A37}" type="presParOf" srcId="{FEC984F9-A518-4F96-9D33-579190F2FAF7}" destId="{D38DB751-2AC5-4B1D-9C93-76BF3AD1887C}" srcOrd="0" destOrd="0" presId="urn:microsoft.com/office/officeart/2005/8/layout/hierarchy2"/>
    <dgm:cxn modelId="{7D2B4E70-87E9-495D-A734-65F75223A302}" type="presParOf" srcId="{73796A69-C7D0-42E9-B4D8-13117E336DE6}" destId="{23911B0B-ABFA-4549-8DF6-50E5A54889E3}" srcOrd="7" destOrd="0" presId="urn:microsoft.com/office/officeart/2005/8/layout/hierarchy2"/>
    <dgm:cxn modelId="{E87AE178-261D-48C9-90AD-7F36A3C09DB2}" type="presParOf" srcId="{23911B0B-ABFA-4549-8DF6-50E5A54889E3}" destId="{AF2F91BA-C456-46C0-982B-D6B18EFC5A6D}" srcOrd="0" destOrd="0" presId="urn:microsoft.com/office/officeart/2005/8/layout/hierarchy2"/>
    <dgm:cxn modelId="{D0009959-B703-49C2-81F9-A01B1234D3AF}" type="presParOf" srcId="{23911B0B-ABFA-4549-8DF6-50E5A54889E3}" destId="{7F88867D-7F1D-4630-802D-33FCCBC73AB4}" srcOrd="1" destOrd="0" presId="urn:microsoft.com/office/officeart/2005/8/layout/hierarchy2"/>
    <dgm:cxn modelId="{75188500-002C-4CD1-8F43-ACA70E37D493}" type="presParOf" srcId="{73796A69-C7D0-42E9-B4D8-13117E336DE6}" destId="{9F398649-C77E-40CD-8278-8C69FFA98279}" srcOrd="8" destOrd="0" presId="urn:microsoft.com/office/officeart/2005/8/layout/hierarchy2"/>
    <dgm:cxn modelId="{DB2112B9-FCB5-46A8-A30E-E7B8AFC1EE68}" type="presParOf" srcId="{9F398649-C77E-40CD-8278-8C69FFA98279}" destId="{A5B0D00B-5EB6-47D6-B8D4-1A17C44A9593}" srcOrd="0" destOrd="0" presId="urn:microsoft.com/office/officeart/2005/8/layout/hierarchy2"/>
    <dgm:cxn modelId="{3E2100E4-0347-4238-8E77-BEA8640D598A}" type="presParOf" srcId="{73796A69-C7D0-42E9-B4D8-13117E336DE6}" destId="{A8D3452F-9D08-4615-9812-1C56BF055C07}" srcOrd="9" destOrd="0" presId="urn:microsoft.com/office/officeart/2005/8/layout/hierarchy2"/>
    <dgm:cxn modelId="{D69A47E6-50C0-4435-9A7F-0D951A137AAE}" type="presParOf" srcId="{A8D3452F-9D08-4615-9812-1C56BF055C07}" destId="{7FEAC070-C93A-4421-92B6-7D5BD4C79869}" srcOrd="0" destOrd="0" presId="urn:microsoft.com/office/officeart/2005/8/layout/hierarchy2"/>
    <dgm:cxn modelId="{6D59E762-F058-4336-9873-A3C02A94DDFE}" type="presParOf" srcId="{A8D3452F-9D08-4615-9812-1C56BF055C07}" destId="{2FE16A7F-F3DD-49CB-8B76-BC906F1A53AC}" srcOrd="1" destOrd="0" presId="urn:microsoft.com/office/officeart/2005/8/layout/hierarchy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46A044-B29F-479A-B26D-4E2F4150B772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6890DCCA-0C77-46CD-AA65-B2274044BC4F}">
      <dgm:prSet phldrT="[Texto]" custT="1"/>
      <dgm:spPr/>
      <dgm:t>
        <a:bodyPr/>
        <a:lstStyle/>
        <a:p>
          <a:r>
            <a:rPr lang="es-VE" sz="1800" b="1" dirty="0" smtClean="0"/>
            <a:t>Derechos Humanos</a:t>
          </a:r>
          <a:endParaRPr lang="es-VE" sz="1800" b="1" dirty="0"/>
        </a:p>
      </dgm:t>
    </dgm:pt>
    <dgm:pt modelId="{57547C11-A11C-4255-91CB-076BA26E4A28}" type="parTrans" cxnId="{A54768E4-8B1F-4D96-857F-156E237D0DF1}">
      <dgm:prSet/>
      <dgm:spPr/>
      <dgm:t>
        <a:bodyPr/>
        <a:lstStyle/>
        <a:p>
          <a:endParaRPr lang="es-VE" sz="1800" b="1"/>
        </a:p>
      </dgm:t>
    </dgm:pt>
    <dgm:pt modelId="{E709D64D-1DE8-401E-8650-1119C9810976}" type="sibTrans" cxnId="{A54768E4-8B1F-4D96-857F-156E237D0DF1}">
      <dgm:prSet/>
      <dgm:spPr/>
      <dgm:t>
        <a:bodyPr/>
        <a:lstStyle/>
        <a:p>
          <a:endParaRPr lang="es-VE" sz="1800" b="1"/>
        </a:p>
      </dgm:t>
    </dgm:pt>
    <dgm:pt modelId="{17FFF5C2-69D3-42A1-AE80-62E14A027E67}">
      <dgm:prSet phldrT="[Texto]" custT="1"/>
      <dgm:spPr/>
      <dgm:t>
        <a:bodyPr/>
        <a:lstStyle/>
        <a:p>
          <a:r>
            <a:rPr lang="es-VE" sz="1800" b="1" dirty="0" smtClean="0"/>
            <a:t>Principios y consideraciones</a:t>
          </a:r>
          <a:endParaRPr lang="es-VE" sz="1800" b="1" dirty="0"/>
        </a:p>
      </dgm:t>
    </dgm:pt>
    <dgm:pt modelId="{D70847C3-1A17-4878-8221-598413C7E187}" type="parTrans" cxnId="{47300558-FD92-48EC-B86A-3B0E1409FD15}">
      <dgm:prSet custT="1"/>
      <dgm:spPr/>
      <dgm:t>
        <a:bodyPr/>
        <a:lstStyle/>
        <a:p>
          <a:endParaRPr lang="es-VE" sz="1800" b="1"/>
        </a:p>
      </dgm:t>
    </dgm:pt>
    <dgm:pt modelId="{64949DD3-7BAE-440F-8695-F0414E247104}" type="sibTrans" cxnId="{47300558-FD92-48EC-B86A-3B0E1409FD15}">
      <dgm:prSet/>
      <dgm:spPr/>
      <dgm:t>
        <a:bodyPr/>
        <a:lstStyle/>
        <a:p>
          <a:endParaRPr lang="es-VE" sz="1800" b="1"/>
        </a:p>
      </dgm:t>
    </dgm:pt>
    <dgm:pt modelId="{D532E00D-C5EA-44EE-862E-5EE3BE47A794}">
      <dgm:prSet phldrT="[Texto]" custT="1"/>
      <dgm:spPr/>
      <dgm:t>
        <a:bodyPr/>
        <a:lstStyle/>
        <a:p>
          <a:r>
            <a:rPr lang="es-VE" sz="1800" b="1" dirty="0" smtClean="0"/>
            <a:t>No discriminación</a:t>
          </a:r>
          <a:endParaRPr lang="es-VE" sz="1800" b="1" dirty="0"/>
        </a:p>
      </dgm:t>
    </dgm:pt>
    <dgm:pt modelId="{39CC98E9-4FDD-4175-B015-74EF68B9CA8E}" type="parTrans" cxnId="{D02C9EBC-4FB1-4DAC-AC4E-A55465F4DB5A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1E6F02A2-D62D-4C68-B4DF-8AEED0042BA4}" type="sibTrans" cxnId="{D02C9EBC-4FB1-4DAC-AC4E-A55465F4DB5A}">
      <dgm:prSet/>
      <dgm:spPr/>
      <dgm:t>
        <a:bodyPr/>
        <a:lstStyle/>
        <a:p>
          <a:endParaRPr lang="es-VE" sz="1800" b="1"/>
        </a:p>
      </dgm:t>
    </dgm:pt>
    <dgm:pt modelId="{AD3DC92D-DDD3-4787-9FCE-BA7636E4B444}">
      <dgm:prSet phldrT="[Texto]" custT="1"/>
      <dgm:spPr/>
      <dgm:t>
        <a:bodyPr/>
        <a:lstStyle/>
        <a:p>
          <a:r>
            <a:rPr lang="es-VE" sz="1800" b="1" dirty="0" smtClean="0"/>
            <a:t>Propuesta de la base de los derechos humanos</a:t>
          </a:r>
          <a:endParaRPr lang="es-VE" sz="1800" b="1" dirty="0"/>
        </a:p>
      </dgm:t>
    </dgm:pt>
    <dgm:pt modelId="{756FE5E8-3A91-4721-BA71-B3B16A9333F7}" type="parTrans" cxnId="{23318C9C-A1F3-4C11-9AFE-72AD95B87901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F2AEC20C-05C8-4914-9C26-B8F55A4DDA34}" type="sibTrans" cxnId="{23318C9C-A1F3-4C11-9AFE-72AD95B87901}">
      <dgm:prSet/>
      <dgm:spPr/>
      <dgm:t>
        <a:bodyPr/>
        <a:lstStyle/>
        <a:p>
          <a:endParaRPr lang="es-VE" sz="1800" b="1"/>
        </a:p>
      </dgm:t>
    </dgm:pt>
    <dgm:pt modelId="{7E530088-1412-4DBC-B892-CCB43357B0AE}">
      <dgm:prSet phldrT="[Texto]" custT="1"/>
      <dgm:spPr/>
      <dgm:t>
        <a:bodyPr/>
        <a:lstStyle/>
        <a:p>
          <a:r>
            <a:rPr lang="es-VE" sz="1800" b="1" dirty="0" smtClean="0"/>
            <a:t>Aspectos</a:t>
          </a:r>
          <a:endParaRPr lang="es-VE" sz="1800" b="1" dirty="0"/>
        </a:p>
      </dgm:t>
    </dgm:pt>
    <dgm:pt modelId="{D3BA4C3C-89D9-4B44-83DF-BEC91E0ABD19}" type="parTrans" cxnId="{B209366C-F3AA-4594-95BF-D44254F23C03}">
      <dgm:prSet custT="1"/>
      <dgm:spPr/>
      <dgm:t>
        <a:bodyPr/>
        <a:lstStyle/>
        <a:p>
          <a:endParaRPr lang="es-VE" sz="1800" b="1"/>
        </a:p>
      </dgm:t>
    </dgm:pt>
    <dgm:pt modelId="{D46AEC6D-D6F8-4762-B0DE-8153847632C1}" type="sibTrans" cxnId="{B209366C-F3AA-4594-95BF-D44254F23C03}">
      <dgm:prSet/>
      <dgm:spPr/>
      <dgm:t>
        <a:bodyPr/>
        <a:lstStyle/>
        <a:p>
          <a:endParaRPr lang="es-VE" sz="1800" b="1"/>
        </a:p>
      </dgm:t>
    </dgm:pt>
    <dgm:pt modelId="{BEC94869-F43F-4786-AD7E-CE421694298F}">
      <dgm:prSet phldrT="[Texto]" custT="1"/>
      <dgm:spPr/>
      <dgm:t>
        <a:bodyPr/>
        <a:lstStyle/>
        <a:p>
          <a:r>
            <a:rPr lang="es-VE" sz="1800" b="1" dirty="0" smtClean="0"/>
            <a:t>Derechos políticos y civiles</a:t>
          </a:r>
          <a:endParaRPr lang="es-VE" sz="1800" b="1" dirty="0"/>
        </a:p>
      </dgm:t>
    </dgm:pt>
    <dgm:pt modelId="{DA9C1030-A082-4064-9F4E-5B4703E4ADCC}" type="parTrans" cxnId="{3DE2AC1F-8EBA-4794-A84A-34DE09C94325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4E52D065-F05D-423D-B1F9-43172F4A422C}" type="sibTrans" cxnId="{3DE2AC1F-8EBA-4794-A84A-34DE09C94325}">
      <dgm:prSet/>
      <dgm:spPr/>
      <dgm:t>
        <a:bodyPr/>
        <a:lstStyle/>
        <a:p>
          <a:endParaRPr lang="es-VE" sz="1800" b="1"/>
        </a:p>
      </dgm:t>
    </dgm:pt>
    <dgm:pt modelId="{B62A72FA-F1AD-4337-84B3-56BC47393CC5}">
      <dgm:prSet phldrT="[Texto]" custT="1"/>
      <dgm:spPr/>
      <dgm:t>
        <a:bodyPr/>
        <a:lstStyle/>
        <a:p>
          <a:r>
            <a:rPr lang="es-VE" sz="1800" b="1" dirty="0" smtClean="0"/>
            <a:t>Acción sensible</a:t>
          </a:r>
          <a:endParaRPr lang="es-VE" sz="1800" b="1" dirty="0"/>
        </a:p>
      </dgm:t>
    </dgm:pt>
    <dgm:pt modelId="{C591D292-146B-439D-952F-3B37EEF3E698}" type="parTrans" cxnId="{EDBE113A-9D8C-408B-997C-646F78CB5D7E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BD491D8B-42F3-4CC0-AE1F-1CA069CD152F}" type="sibTrans" cxnId="{EDBE113A-9D8C-408B-997C-646F78CB5D7E}">
      <dgm:prSet/>
      <dgm:spPr/>
      <dgm:t>
        <a:bodyPr/>
        <a:lstStyle/>
        <a:p>
          <a:endParaRPr lang="es-VE" sz="1800" b="1"/>
        </a:p>
      </dgm:t>
    </dgm:pt>
    <dgm:pt modelId="{AB4CD8D4-1481-4918-9870-061B1B911AFD}">
      <dgm:prSet phldrT="[Texto]" custT="1"/>
      <dgm:spPr/>
      <dgm:t>
        <a:bodyPr/>
        <a:lstStyle/>
        <a:p>
          <a:r>
            <a:rPr lang="es-VE" sz="1800" b="1" dirty="0" smtClean="0"/>
            <a:t>Riesgo de los derechos humanos</a:t>
          </a:r>
          <a:endParaRPr lang="es-VE" sz="1800" b="1" dirty="0"/>
        </a:p>
      </dgm:t>
    </dgm:pt>
    <dgm:pt modelId="{0B7566A6-024A-4786-B12C-0CCB9A39884A}" type="parTrans" cxnId="{5B8749A0-79DE-4921-BE1F-27577259CA97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03BAE203-35E8-4E8B-ABFE-8ED2E5DF3798}" type="sibTrans" cxnId="{5B8749A0-79DE-4921-BE1F-27577259CA97}">
      <dgm:prSet/>
      <dgm:spPr/>
      <dgm:t>
        <a:bodyPr/>
        <a:lstStyle/>
        <a:p>
          <a:endParaRPr lang="es-VE" sz="1800" b="1"/>
        </a:p>
      </dgm:t>
    </dgm:pt>
    <dgm:pt modelId="{EE2740D6-14E4-400D-82A7-C660618311E5}">
      <dgm:prSet phldrT="[Texto]" custT="1"/>
      <dgm:spPr/>
      <dgm:t>
        <a:bodyPr/>
        <a:lstStyle/>
        <a:p>
          <a:r>
            <a:rPr lang="es-VE" sz="1800" b="1" dirty="0" smtClean="0"/>
            <a:t>Derechos fundamentales en el trabajo</a:t>
          </a:r>
          <a:endParaRPr lang="es-VE" sz="1800" b="1" dirty="0"/>
        </a:p>
      </dgm:t>
    </dgm:pt>
    <dgm:pt modelId="{DB8F2B93-1896-41D8-98F1-03FF6FA875B3}" type="parTrans" cxnId="{37717068-5B1D-476E-8FB2-E8004C086998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EB762B0F-6F85-4D1E-AC1E-77F967597C60}" type="sibTrans" cxnId="{37717068-5B1D-476E-8FB2-E8004C086998}">
      <dgm:prSet/>
      <dgm:spPr/>
      <dgm:t>
        <a:bodyPr/>
        <a:lstStyle/>
        <a:p>
          <a:endParaRPr lang="es-VE" sz="1800" b="1"/>
        </a:p>
      </dgm:t>
    </dgm:pt>
    <dgm:pt modelId="{D31A8DEB-6426-48A8-8F63-3B02F9A31244}">
      <dgm:prSet phldrT="[Texto]" custT="1"/>
      <dgm:spPr/>
      <dgm:t>
        <a:bodyPr/>
        <a:lstStyle/>
        <a:p>
          <a:r>
            <a:rPr lang="es-VE" sz="1800" b="1" dirty="0" smtClean="0"/>
            <a:t>Derechos sociales, económicos y culturales</a:t>
          </a:r>
          <a:endParaRPr lang="es-VE" sz="1800" b="1" dirty="0"/>
        </a:p>
      </dgm:t>
    </dgm:pt>
    <dgm:pt modelId="{B5FF74C2-25C1-4F53-A0DD-C99091A4FE8E}" type="parTrans" cxnId="{FE8D8611-5D0F-4DE9-821D-3BB0EAE80ACD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39E82931-F01B-4022-80D7-DD372D1C6F1F}" type="sibTrans" cxnId="{FE8D8611-5D0F-4DE9-821D-3BB0EAE80ACD}">
      <dgm:prSet/>
      <dgm:spPr/>
      <dgm:t>
        <a:bodyPr/>
        <a:lstStyle/>
        <a:p>
          <a:endParaRPr lang="es-VE" sz="1800" b="1"/>
        </a:p>
      </dgm:t>
    </dgm:pt>
    <dgm:pt modelId="{716D6A31-DAB5-4A8C-8E65-4AB1312B46F4}">
      <dgm:prSet phldrT="[Texto]" custT="1"/>
      <dgm:spPr/>
      <dgm:t>
        <a:bodyPr/>
        <a:lstStyle/>
        <a:p>
          <a:r>
            <a:rPr lang="es-VE" sz="1800" b="1" dirty="0" smtClean="0"/>
            <a:t>Grupos vulnerables</a:t>
          </a:r>
          <a:endParaRPr lang="es-VE" sz="1800" b="1" dirty="0"/>
        </a:p>
      </dgm:t>
    </dgm:pt>
    <dgm:pt modelId="{A924786D-40B1-497E-AF12-139F2B3275FD}" type="parTrans" cxnId="{7FFA3FC0-F608-4B49-A0C1-925AAB4CD3AC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DD69504B-C865-48DC-88C6-2F792559F317}" type="sibTrans" cxnId="{7FFA3FC0-F608-4B49-A0C1-925AAB4CD3AC}">
      <dgm:prSet/>
      <dgm:spPr/>
      <dgm:t>
        <a:bodyPr/>
        <a:lstStyle/>
        <a:p>
          <a:endParaRPr lang="es-VE" sz="1800" b="1"/>
        </a:p>
      </dgm:t>
    </dgm:pt>
    <dgm:pt modelId="{9DAEA06A-6D61-41C7-A87C-214784B0608C}">
      <dgm:prSet phldrT="[Texto]" custT="1"/>
      <dgm:spPr/>
      <dgm:t>
        <a:bodyPr/>
        <a:lstStyle/>
        <a:p>
          <a:r>
            <a:rPr lang="es-VE" sz="1800" b="1" dirty="0" smtClean="0"/>
            <a:t>Evasión de la complicidad</a:t>
          </a:r>
          <a:endParaRPr lang="es-VE" sz="1800" b="1" dirty="0"/>
        </a:p>
      </dgm:t>
    </dgm:pt>
    <dgm:pt modelId="{1CEF1026-56F4-45E7-BE24-33B1AD7ECB2D}" type="sibTrans" cxnId="{F3E6276C-DABD-470D-9B82-876FBD644CEF}">
      <dgm:prSet/>
      <dgm:spPr/>
      <dgm:t>
        <a:bodyPr/>
        <a:lstStyle/>
        <a:p>
          <a:endParaRPr lang="es-VE" sz="1800" b="1"/>
        </a:p>
      </dgm:t>
    </dgm:pt>
    <dgm:pt modelId="{18AA757B-3914-4696-AC32-C63639785E2B}" type="parTrans" cxnId="{F3E6276C-DABD-470D-9B82-876FBD644CEF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4429A6FC-4659-4433-AE3B-B34AA55027DB}" type="pres">
      <dgm:prSet presAssocID="{4C46A044-B29F-479A-B26D-4E2F4150B77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VE"/>
        </a:p>
      </dgm:t>
    </dgm:pt>
    <dgm:pt modelId="{E820981C-E245-4156-AD9E-1CD435EA9B67}" type="pres">
      <dgm:prSet presAssocID="{6890DCCA-0C77-46CD-AA65-B2274044BC4F}" presName="root1" presStyleCnt="0"/>
      <dgm:spPr/>
    </dgm:pt>
    <dgm:pt modelId="{99DCE9CF-7C37-4652-BE4E-45E0B07753D2}" type="pres">
      <dgm:prSet presAssocID="{6890DCCA-0C77-46CD-AA65-B2274044BC4F}" presName="LevelOneTextNode" presStyleLbl="node0" presStyleIdx="0" presStyleCnt="1" custScaleX="128655" custScaleY="15501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84059F8-C690-4F06-AF27-3D42F1D35139}" type="pres">
      <dgm:prSet presAssocID="{6890DCCA-0C77-46CD-AA65-B2274044BC4F}" presName="level2hierChild" presStyleCnt="0"/>
      <dgm:spPr/>
    </dgm:pt>
    <dgm:pt modelId="{04D5C5C5-E2AE-4047-B3A5-378B65E1E94C}" type="pres">
      <dgm:prSet presAssocID="{D70847C3-1A17-4878-8221-598413C7E187}" presName="conn2-1" presStyleLbl="parChTrans1D2" presStyleIdx="0" presStyleCnt="2"/>
      <dgm:spPr/>
      <dgm:t>
        <a:bodyPr/>
        <a:lstStyle/>
        <a:p>
          <a:endParaRPr lang="es-VE"/>
        </a:p>
      </dgm:t>
    </dgm:pt>
    <dgm:pt modelId="{067F64B3-EE4C-4EE5-8E6B-9DEDA10C106C}" type="pres">
      <dgm:prSet presAssocID="{D70847C3-1A17-4878-8221-598413C7E187}" presName="connTx" presStyleLbl="parChTrans1D2" presStyleIdx="0" presStyleCnt="2"/>
      <dgm:spPr/>
      <dgm:t>
        <a:bodyPr/>
        <a:lstStyle/>
        <a:p>
          <a:endParaRPr lang="es-VE"/>
        </a:p>
      </dgm:t>
    </dgm:pt>
    <dgm:pt modelId="{843D44A3-C502-43B7-918E-5107BAE55DE5}" type="pres">
      <dgm:prSet presAssocID="{17FFF5C2-69D3-42A1-AE80-62E14A027E67}" presName="root2" presStyleCnt="0"/>
      <dgm:spPr/>
    </dgm:pt>
    <dgm:pt modelId="{AC7D4C7D-5FCB-4DF0-B56F-8816663264CE}" type="pres">
      <dgm:prSet presAssocID="{17FFF5C2-69D3-42A1-AE80-62E14A027E67}" presName="LevelTwoTextNode" presStyleLbl="node2" presStyleIdx="0" presStyleCnt="2" custScaleX="247901" custScaleY="191830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ADF36154-31EA-4DCB-B9EE-8A275BD2608E}" type="pres">
      <dgm:prSet presAssocID="{17FFF5C2-69D3-42A1-AE80-62E14A027E67}" presName="level3hierChild" presStyleCnt="0"/>
      <dgm:spPr/>
    </dgm:pt>
    <dgm:pt modelId="{E4E0A827-8ACC-4A06-9D29-507743B27FF3}" type="pres">
      <dgm:prSet presAssocID="{39CC98E9-4FDD-4175-B015-74EF68B9CA8E}" presName="conn2-1" presStyleLbl="parChTrans1D3" presStyleIdx="0" presStyleCnt="9"/>
      <dgm:spPr/>
      <dgm:t>
        <a:bodyPr/>
        <a:lstStyle/>
        <a:p>
          <a:endParaRPr lang="es-VE"/>
        </a:p>
      </dgm:t>
    </dgm:pt>
    <dgm:pt modelId="{83D3CB98-B899-405C-8D31-4F0C24454D6B}" type="pres">
      <dgm:prSet presAssocID="{39CC98E9-4FDD-4175-B015-74EF68B9CA8E}" presName="connTx" presStyleLbl="parChTrans1D3" presStyleIdx="0" presStyleCnt="9"/>
      <dgm:spPr/>
      <dgm:t>
        <a:bodyPr/>
        <a:lstStyle/>
        <a:p>
          <a:endParaRPr lang="es-VE"/>
        </a:p>
      </dgm:t>
    </dgm:pt>
    <dgm:pt modelId="{BBBA7FE5-7974-45DA-8150-4E6C4EF4A26C}" type="pres">
      <dgm:prSet presAssocID="{D532E00D-C5EA-44EE-862E-5EE3BE47A794}" presName="root2" presStyleCnt="0"/>
      <dgm:spPr/>
    </dgm:pt>
    <dgm:pt modelId="{51A33B1B-444F-49F1-A039-0F5FE18A471A}" type="pres">
      <dgm:prSet presAssocID="{D532E00D-C5EA-44EE-862E-5EE3BE47A794}" presName="LevelTwoTextNode" presStyleLbl="node3" presStyleIdx="0" presStyleCnt="9" custScaleX="47200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FAFBCE83-5C40-48A8-85F1-67AA4DD68903}" type="pres">
      <dgm:prSet presAssocID="{D532E00D-C5EA-44EE-862E-5EE3BE47A794}" presName="level3hierChild" presStyleCnt="0"/>
      <dgm:spPr/>
    </dgm:pt>
    <dgm:pt modelId="{B2EE2650-E44B-46D3-AC0C-516DB5F3BA09}" type="pres">
      <dgm:prSet presAssocID="{756FE5E8-3A91-4721-BA71-B3B16A9333F7}" presName="conn2-1" presStyleLbl="parChTrans1D3" presStyleIdx="1" presStyleCnt="9"/>
      <dgm:spPr/>
      <dgm:t>
        <a:bodyPr/>
        <a:lstStyle/>
        <a:p>
          <a:endParaRPr lang="es-VE"/>
        </a:p>
      </dgm:t>
    </dgm:pt>
    <dgm:pt modelId="{A7591FEF-B663-4BC8-AB0C-1E77053967B6}" type="pres">
      <dgm:prSet presAssocID="{756FE5E8-3A91-4721-BA71-B3B16A9333F7}" presName="connTx" presStyleLbl="parChTrans1D3" presStyleIdx="1" presStyleCnt="9"/>
      <dgm:spPr/>
      <dgm:t>
        <a:bodyPr/>
        <a:lstStyle/>
        <a:p>
          <a:endParaRPr lang="es-VE"/>
        </a:p>
      </dgm:t>
    </dgm:pt>
    <dgm:pt modelId="{3FE2D8F9-E9CF-4E8F-BE0B-427A6B22AAD3}" type="pres">
      <dgm:prSet presAssocID="{AD3DC92D-DDD3-4787-9FCE-BA7636E4B444}" presName="root2" presStyleCnt="0"/>
      <dgm:spPr/>
    </dgm:pt>
    <dgm:pt modelId="{92AF0C7D-E59B-4566-AC36-BB05527BA0DC}" type="pres">
      <dgm:prSet presAssocID="{AD3DC92D-DDD3-4787-9FCE-BA7636E4B444}" presName="LevelTwoTextNode" presStyleLbl="node3" presStyleIdx="1" presStyleCnt="9" custScaleX="473867" custScaleY="15626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B23BC6FB-C1C4-414A-B973-5D1018F3DDEC}" type="pres">
      <dgm:prSet presAssocID="{AD3DC92D-DDD3-4787-9FCE-BA7636E4B444}" presName="level3hierChild" presStyleCnt="0"/>
      <dgm:spPr/>
    </dgm:pt>
    <dgm:pt modelId="{65491C96-68C4-4AEB-AD9C-186E540A298D}" type="pres">
      <dgm:prSet presAssocID="{C591D292-146B-439D-952F-3B37EEF3E698}" presName="conn2-1" presStyleLbl="parChTrans1D3" presStyleIdx="2" presStyleCnt="9"/>
      <dgm:spPr/>
      <dgm:t>
        <a:bodyPr/>
        <a:lstStyle/>
        <a:p>
          <a:endParaRPr lang="es-VE"/>
        </a:p>
      </dgm:t>
    </dgm:pt>
    <dgm:pt modelId="{B7445198-D063-4DC3-B1A4-393B3E8C4F53}" type="pres">
      <dgm:prSet presAssocID="{C591D292-146B-439D-952F-3B37EEF3E698}" presName="connTx" presStyleLbl="parChTrans1D3" presStyleIdx="2" presStyleCnt="9"/>
      <dgm:spPr/>
      <dgm:t>
        <a:bodyPr/>
        <a:lstStyle/>
        <a:p>
          <a:endParaRPr lang="es-VE"/>
        </a:p>
      </dgm:t>
    </dgm:pt>
    <dgm:pt modelId="{A395F176-D543-480D-8F26-F23BCF1BB6BB}" type="pres">
      <dgm:prSet presAssocID="{B62A72FA-F1AD-4337-84B3-56BC47393CC5}" presName="root2" presStyleCnt="0"/>
      <dgm:spPr/>
    </dgm:pt>
    <dgm:pt modelId="{6B46605E-183C-4824-A5F3-D84442384BCE}" type="pres">
      <dgm:prSet presAssocID="{B62A72FA-F1AD-4337-84B3-56BC47393CC5}" presName="LevelTwoTextNode" presStyleLbl="node3" presStyleIdx="2" presStyleCnt="9" custScaleX="475659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C8957B8-30CB-4012-A5E3-EDC84E1DDA80}" type="pres">
      <dgm:prSet presAssocID="{B62A72FA-F1AD-4337-84B3-56BC47393CC5}" presName="level3hierChild" presStyleCnt="0"/>
      <dgm:spPr/>
    </dgm:pt>
    <dgm:pt modelId="{FCDAEB18-D175-44EA-A59D-25955A3838BC}" type="pres">
      <dgm:prSet presAssocID="{0B7566A6-024A-4786-B12C-0CCB9A39884A}" presName="conn2-1" presStyleLbl="parChTrans1D3" presStyleIdx="3" presStyleCnt="9"/>
      <dgm:spPr/>
      <dgm:t>
        <a:bodyPr/>
        <a:lstStyle/>
        <a:p>
          <a:endParaRPr lang="es-VE"/>
        </a:p>
      </dgm:t>
    </dgm:pt>
    <dgm:pt modelId="{76DE2F4D-FE3A-42B5-83FB-1F5345A5C538}" type="pres">
      <dgm:prSet presAssocID="{0B7566A6-024A-4786-B12C-0CCB9A39884A}" presName="connTx" presStyleLbl="parChTrans1D3" presStyleIdx="3" presStyleCnt="9"/>
      <dgm:spPr/>
      <dgm:t>
        <a:bodyPr/>
        <a:lstStyle/>
        <a:p>
          <a:endParaRPr lang="es-VE"/>
        </a:p>
      </dgm:t>
    </dgm:pt>
    <dgm:pt modelId="{1D6D9E68-AFB0-4C0F-B149-F2C0453165D7}" type="pres">
      <dgm:prSet presAssocID="{AB4CD8D4-1481-4918-9870-061B1B911AFD}" presName="root2" presStyleCnt="0"/>
      <dgm:spPr/>
    </dgm:pt>
    <dgm:pt modelId="{27D5CF9B-E010-40A0-B7B8-ADCF873C1882}" type="pres">
      <dgm:prSet presAssocID="{AB4CD8D4-1481-4918-9870-061B1B911AFD}" presName="LevelTwoTextNode" presStyleLbl="node3" presStyleIdx="3" presStyleCnt="9" custScaleX="481894" custScaleY="103604" custLinFactNeighborX="-278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DE0B702-9535-4EB4-B556-E77878EEB6C9}" type="pres">
      <dgm:prSet presAssocID="{AB4CD8D4-1481-4918-9870-061B1B911AFD}" presName="level3hierChild" presStyleCnt="0"/>
      <dgm:spPr/>
    </dgm:pt>
    <dgm:pt modelId="{649B97DE-A510-42DF-9134-CCA23AFCDEBC}" type="pres">
      <dgm:prSet presAssocID="{18AA757B-3914-4696-AC32-C63639785E2B}" presName="conn2-1" presStyleLbl="parChTrans1D3" presStyleIdx="4" presStyleCnt="9"/>
      <dgm:spPr/>
      <dgm:t>
        <a:bodyPr/>
        <a:lstStyle/>
        <a:p>
          <a:endParaRPr lang="es-VE"/>
        </a:p>
      </dgm:t>
    </dgm:pt>
    <dgm:pt modelId="{F38F4E86-9F25-4426-B8AB-22B893EA7ED9}" type="pres">
      <dgm:prSet presAssocID="{18AA757B-3914-4696-AC32-C63639785E2B}" presName="connTx" presStyleLbl="parChTrans1D3" presStyleIdx="4" presStyleCnt="9"/>
      <dgm:spPr/>
      <dgm:t>
        <a:bodyPr/>
        <a:lstStyle/>
        <a:p>
          <a:endParaRPr lang="es-VE"/>
        </a:p>
      </dgm:t>
    </dgm:pt>
    <dgm:pt modelId="{C8987254-35F2-477E-8C49-48DDFBF7E81A}" type="pres">
      <dgm:prSet presAssocID="{9DAEA06A-6D61-41C7-A87C-214784B0608C}" presName="root2" presStyleCnt="0"/>
      <dgm:spPr/>
    </dgm:pt>
    <dgm:pt modelId="{0DD646D3-2A37-4A24-8D87-E6E4B142F0D5}" type="pres">
      <dgm:prSet presAssocID="{9DAEA06A-6D61-41C7-A87C-214784B0608C}" presName="LevelTwoTextNode" presStyleLbl="node3" presStyleIdx="4" presStyleCnt="9" custScaleX="483479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1B5C98A-C87A-47AF-BC06-A1A94FAB3352}" type="pres">
      <dgm:prSet presAssocID="{9DAEA06A-6D61-41C7-A87C-214784B0608C}" presName="level3hierChild" presStyleCnt="0"/>
      <dgm:spPr/>
    </dgm:pt>
    <dgm:pt modelId="{D83D3F35-7FEC-42D8-B277-E5603EEF5462}" type="pres">
      <dgm:prSet presAssocID="{D3BA4C3C-89D9-4B44-83DF-BEC91E0ABD19}" presName="conn2-1" presStyleLbl="parChTrans1D2" presStyleIdx="1" presStyleCnt="2"/>
      <dgm:spPr/>
      <dgm:t>
        <a:bodyPr/>
        <a:lstStyle/>
        <a:p>
          <a:endParaRPr lang="es-VE"/>
        </a:p>
      </dgm:t>
    </dgm:pt>
    <dgm:pt modelId="{D0A5C2F3-5C05-480E-A71E-C058EE89DB4B}" type="pres">
      <dgm:prSet presAssocID="{D3BA4C3C-89D9-4B44-83DF-BEC91E0ABD19}" presName="connTx" presStyleLbl="parChTrans1D2" presStyleIdx="1" presStyleCnt="2"/>
      <dgm:spPr/>
      <dgm:t>
        <a:bodyPr/>
        <a:lstStyle/>
        <a:p>
          <a:endParaRPr lang="es-VE"/>
        </a:p>
      </dgm:t>
    </dgm:pt>
    <dgm:pt modelId="{EFEB1EAE-2723-4A94-AD23-3D742B022C6D}" type="pres">
      <dgm:prSet presAssocID="{7E530088-1412-4DBC-B892-CCB43357B0AE}" presName="root2" presStyleCnt="0"/>
      <dgm:spPr/>
    </dgm:pt>
    <dgm:pt modelId="{16BB102D-C946-4513-8ABF-BC086CFB8A75}" type="pres">
      <dgm:prSet presAssocID="{7E530088-1412-4DBC-B892-CCB43357B0AE}" presName="LevelTwoTextNode" presStyleLbl="node2" presStyleIdx="1" presStyleCnt="2" custScaleX="246431" custScaleY="156838" custLinFactNeighborX="2845" custLinFactNeighborY="9830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DE86372-EB5F-4D25-96CC-C9AADA5E4313}" type="pres">
      <dgm:prSet presAssocID="{7E530088-1412-4DBC-B892-CCB43357B0AE}" presName="level3hierChild" presStyleCnt="0"/>
      <dgm:spPr/>
    </dgm:pt>
    <dgm:pt modelId="{33914917-1EE5-444C-83B5-90430BC3EE47}" type="pres">
      <dgm:prSet presAssocID="{DA9C1030-A082-4064-9F4E-5B4703E4ADCC}" presName="conn2-1" presStyleLbl="parChTrans1D3" presStyleIdx="5" presStyleCnt="9"/>
      <dgm:spPr/>
      <dgm:t>
        <a:bodyPr/>
        <a:lstStyle/>
        <a:p>
          <a:endParaRPr lang="es-VE"/>
        </a:p>
      </dgm:t>
    </dgm:pt>
    <dgm:pt modelId="{94D7652D-B11C-42A0-9097-71B4204ED3C5}" type="pres">
      <dgm:prSet presAssocID="{DA9C1030-A082-4064-9F4E-5B4703E4ADCC}" presName="connTx" presStyleLbl="parChTrans1D3" presStyleIdx="5" presStyleCnt="9"/>
      <dgm:spPr/>
      <dgm:t>
        <a:bodyPr/>
        <a:lstStyle/>
        <a:p>
          <a:endParaRPr lang="es-VE"/>
        </a:p>
      </dgm:t>
    </dgm:pt>
    <dgm:pt modelId="{65B292DB-FB05-47ED-B07F-554D50ECBAA3}" type="pres">
      <dgm:prSet presAssocID="{BEC94869-F43F-4786-AD7E-CE421694298F}" presName="root2" presStyleCnt="0"/>
      <dgm:spPr/>
    </dgm:pt>
    <dgm:pt modelId="{62C173FE-2584-4ABF-9B32-E3C6ABE289AF}" type="pres">
      <dgm:prSet presAssocID="{BEC94869-F43F-4786-AD7E-CE421694298F}" presName="LevelTwoTextNode" presStyleLbl="node3" presStyleIdx="5" presStyleCnt="9" custScaleX="483589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CE23AABF-1671-4D5E-83A4-C16881D65F1A}" type="pres">
      <dgm:prSet presAssocID="{BEC94869-F43F-4786-AD7E-CE421694298F}" presName="level3hierChild" presStyleCnt="0"/>
      <dgm:spPr/>
    </dgm:pt>
    <dgm:pt modelId="{F8111DF9-9AFB-4998-A6B2-03E5BB9F4B57}" type="pres">
      <dgm:prSet presAssocID="{B5FF74C2-25C1-4F53-A0DD-C99091A4FE8E}" presName="conn2-1" presStyleLbl="parChTrans1D3" presStyleIdx="6" presStyleCnt="9"/>
      <dgm:spPr/>
      <dgm:t>
        <a:bodyPr/>
        <a:lstStyle/>
        <a:p>
          <a:endParaRPr lang="es-VE"/>
        </a:p>
      </dgm:t>
    </dgm:pt>
    <dgm:pt modelId="{12EA109E-7CA5-4E14-9FD1-8634D1A7A764}" type="pres">
      <dgm:prSet presAssocID="{B5FF74C2-25C1-4F53-A0DD-C99091A4FE8E}" presName="connTx" presStyleLbl="parChTrans1D3" presStyleIdx="6" presStyleCnt="9"/>
      <dgm:spPr/>
      <dgm:t>
        <a:bodyPr/>
        <a:lstStyle/>
        <a:p>
          <a:endParaRPr lang="es-VE"/>
        </a:p>
      </dgm:t>
    </dgm:pt>
    <dgm:pt modelId="{77869628-F32D-4EB3-A07A-D476BBE6BCCB}" type="pres">
      <dgm:prSet presAssocID="{D31A8DEB-6426-48A8-8F63-3B02F9A31244}" presName="root2" presStyleCnt="0"/>
      <dgm:spPr/>
    </dgm:pt>
    <dgm:pt modelId="{8B3B761F-9E51-4696-AE5C-6EAF1ABC58DD}" type="pres">
      <dgm:prSet presAssocID="{D31A8DEB-6426-48A8-8F63-3B02F9A31244}" presName="LevelTwoTextNode" presStyleLbl="node3" presStyleIdx="6" presStyleCnt="9" custScaleX="486066" custScaleY="9442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30F73F6-A1E7-4F91-9F09-A4C26D8626FA}" type="pres">
      <dgm:prSet presAssocID="{D31A8DEB-6426-48A8-8F63-3B02F9A31244}" presName="level3hierChild" presStyleCnt="0"/>
      <dgm:spPr/>
    </dgm:pt>
    <dgm:pt modelId="{BF8C5E0E-4865-4040-821A-1E044D4A63A7}" type="pres">
      <dgm:prSet presAssocID="{A924786D-40B1-497E-AF12-139F2B3275FD}" presName="conn2-1" presStyleLbl="parChTrans1D3" presStyleIdx="7" presStyleCnt="9"/>
      <dgm:spPr/>
      <dgm:t>
        <a:bodyPr/>
        <a:lstStyle/>
        <a:p>
          <a:endParaRPr lang="es-VE"/>
        </a:p>
      </dgm:t>
    </dgm:pt>
    <dgm:pt modelId="{CAEFD207-E6E8-45A1-A423-0580B6DF5BE3}" type="pres">
      <dgm:prSet presAssocID="{A924786D-40B1-497E-AF12-139F2B3275FD}" presName="connTx" presStyleLbl="parChTrans1D3" presStyleIdx="7" presStyleCnt="9"/>
      <dgm:spPr/>
      <dgm:t>
        <a:bodyPr/>
        <a:lstStyle/>
        <a:p>
          <a:endParaRPr lang="es-VE"/>
        </a:p>
      </dgm:t>
    </dgm:pt>
    <dgm:pt modelId="{A3FA056F-F300-466A-97DE-1B3E963A7F38}" type="pres">
      <dgm:prSet presAssocID="{716D6A31-DAB5-4A8C-8E65-4AB1312B46F4}" presName="root2" presStyleCnt="0"/>
      <dgm:spPr/>
    </dgm:pt>
    <dgm:pt modelId="{982EF2EE-FD44-4953-86E6-D783C9B87D36}" type="pres">
      <dgm:prSet presAssocID="{716D6A31-DAB5-4A8C-8E65-4AB1312B46F4}" presName="LevelTwoTextNode" presStyleLbl="node3" presStyleIdx="7" presStyleCnt="9" custScaleX="48793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9E7AC9C3-D44A-48B6-A80F-F8313607AD53}" type="pres">
      <dgm:prSet presAssocID="{716D6A31-DAB5-4A8C-8E65-4AB1312B46F4}" presName="level3hierChild" presStyleCnt="0"/>
      <dgm:spPr/>
    </dgm:pt>
    <dgm:pt modelId="{790E68BF-74D9-4133-8EED-D072A3943BCB}" type="pres">
      <dgm:prSet presAssocID="{DB8F2B93-1896-41D8-98F1-03FF6FA875B3}" presName="conn2-1" presStyleLbl="parChTrans1D3" presStyleIdx="8" presStyleCnt="9"/>
      <dgm:spPr/>
      <dgm:t>
        <a:bodyPr/>
        <a:lstStyle/>
        <a:p>
          <a:endParaRPr lang="es-VE"/>
        </a:p>
      </dgm:t>
    </dgm:pt>
    <dgm:pt modelId="{D928572C-2D20-46D8-A1E4-993B7EF6CDBD}" type="pres">
      <dgm:prSet presAssocID="{DB8F2B93-1896-41D8-98F1-03FF6FA875B3}" presName="connTx" presStyleLbl="parChTrans1D3" presStyleIdx="8" presStyleCnt="9"/>
      <dgm:spPr/>
      <dgm:t>
        <a:bodyPr/>
        <a:lstStyle/>
        <a:p>
          <a:endParaRPr lang="es-VE"/>
        </a:p>
      </dgm:t>
    </dgm:pt>
    <dgm:pt modelId="{C65AE1DB-976A-4616-8ED5-3A1BD136473B}" type="pres">
      <dgm:prSet presAssocID="{EE2740D6-14E4-400D-82A7-C660618311E5}" presName="root2" presStyleCnt="0"/>
      <dgm:spPr/>
    </dgm:pt>
    <dgm:pt modelId="{DD5B1F3B-4ACA-42D4-B084-4B5DD54A0960}" type="pres">
      <dgm:prSet presAssocID="{EE2740D6-14E4-400D-82A7-C660618311E5}" presName="LevelTwoTextNode" presStyleLbl="node3" presStyleIdx="8" presStyleCnt="9" custScaleX="491783" custScaleY="10174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D9FC078F-B15A-4121-BD6F-129BE424941A}" type="pres">
      <dgm:prSet presAssocID="{EE2740D6-14E4-400D-82A7-C660618311E5}" presName="level3hierChild" presStyleCnt="0"/>
      <dgm:spPr/>
    </dgm:pt>
  </dgm:ptLst>
  <dgm:cxnLst>
    <dgm:cxn modelId="{0CA7FC76-FA55-4777-8F5A-2E635CA78222}" type="presOf" srcId="{D70847C3-1A17-4878-8221-598413C7E187}" destId="{04D5C5C5-E2AE-4047-B3A5-378B65E1E94C}" srcOrd="0" destOrd="0" presId="urn:microsoft.com/office/officeart/2005/8/layout/hierarchy2"/>
    <dgm:cxn modelId="{AB3DC76A-B711-46FF-8D9D-515A90C50CFF}" type="presOf" srcId="{D3BA4C3C-89D9-4B44-83DF-BEC91E0ABD19}" destId="{D0A5C2F3-5C05-480E-A71E-C058EE89DB4B}" srcOrd="1" destOrd="0" presId="urn:microsoft.com/office/officeart/2005/8/layout/hierarchy2"/>
    <dgm:cxn modelId="{216E62DE-6115-4043-9620-F7B0024C2122}" type="presOf" srcId="{A924786D-40B1-497E-AF12-139F2B3275FD}" destId="{CAEFD207-E6E8-45A1-A423-0580B6DF5BE3}" srcOrd="1" destOrd="0" presId="urn:microsoft.com/office/officeart/2005/8/layout/hierarchy2"/>
    <dgm:cxn modelId="{37717068-5B1D-476E-8FB2-E8004C086998}" srcId="{7E530088-1412-4DBC-B892-CCB43357B0AE}" destId="{EE2740D6-14E4-400D-82A7-C660618311E5}" srcOrd="3" destOrd="0" parTransId="{DB8F2B93-1896-41D8-98F1-03FF6FA875B3}" sibTransId="{EB762B0F-6F85-4D1E-AC1E-77F967597C60}"/>
    <dgm:cxn modelId="{DED8B318-C43D-4601-8DF6-FFCAB7219935}" type="presOf" srcId="{EE2740D6-14E4-400D-82A7-C660618311E5}" destId="{DD5B1F3B-4ACA-42D4-B084-4B5DD54A0960}" srcOrd="0" destOrd="0" presId="urn:microsoft.com/office/officeart/2005/8/layout/hierarchy2"/>
    <dgm:cxn modelId="{7791B8FF-619A-4A4A-BD97-E25DE8D66421}" type="presOf" srcId="{756FE5E8-3A91-4721-BA71-B3B16A9333F7}" destId="{B2EE2650-E44B-46D3-AC0C-516DB5F3BA09}" srcOrd="0" destOrd="0" presId="urn:microsoft.com/office/officeart/2005/8/layout/hierarchy2"/>
    <dgm:cxn modelId="{F580E95C-301F-42F9-AD80-358E0DEB0288}" type="presOf" srcId="{4C46A044-B29F-479A-B26D-4E2F4150B772}" destId="{4429A6FC-4659-4433-AE3B-B34AA55027DB}" srcOrd="0" destOrd="0" presId="urn:microsoft.com/office/officeart/2005/8/layout/hierarchy2"/>
    <dgm:cxn modelId="{D8C56A0E-1DCA-4D64-B114-0C0B9E55E7B2}" type="presOf" srcId="{BEC94869-F43F-4786-AD7E-CE421694298F}" destId="{62C173FE-2584-4ABF-9B32-E3C6ABE289AF}" srcOrd="0" destOrd="0" presId="urn:microsoft.com/office/officeart/2005/8/layout/hierarchy2"/>
    <dgm:cxn modelId="{2951B87A-4853-4088-AA37-2AFE1562B799}" type="presOf" srcId="{6890DCCA-0C77-46CD-AA65-B2274044BC4F}" destId="{99DCE9CF-7C37-4652-BE4E-45E0B07753D2}" srcOrd="0" destOrd="0" presId="urn:microsoft.com/office/officeart/2005/8/layout/hierarchy2"/>
    <dgm:cxn modelId="{3DE2AC1F-8EBA-4794-A84A-34DE09C94325}" srcId="{7E530088-1412-4DBC-B892-CCB43357B0AE}" destId="{BEC94869-F43F-4786-AD7E-CE421694298F}" srcOrd="0" destOrd="0" parTransId="{DA9C1030-A082-4064-9F4E-5B4703E4ADCC}" sibTransId="{4E52D065-F05D-423D-B1F9-43172F4A422C}"/>
    <dgm:cxn modelId="{EF4D7B35-80CF-4882-B3F9-74AEA69AB779}" type="presOf" srcId="{A924786D-40B1-497E-AF12-139F2B3275FD}" destId="{BF8C5E0E-4865-4040-821A-1E044D4A63A7}" srcOrd="0" destOrd="0" presId="urn:microsoft.com/office/officeart/2005/8/layout/hierarchy2"/>
    <dgm:cxn modelId="{FE8D8611-5D0F-4DE9-821D-3BB0EAE80ACD}" srcId="{7E530088-1412-4DBC-B892-CCB43357B0AE}" destId="{D31A8DEB-6426-48A8-8F63-3B02F9A31244}" srcOrd="1" destOrd="0" parTransId="{B5FF74C2-25C1-4F53-A0DD-C99091A4FE8E}" sibTransId="{39E82931-F01B-4022-80D7-DD372D1C6F1F}"/>
    <dgm:cxn modelId="{3872F056-AFCC-466F-947F-6E910016ADC2}" type="presOf" srcId="{0B7566A6-024A-4786-B12C-0CCB9A39884A}" destId="{76DE2F4D-FE3A-42B5-83FB-1F5345A5C538}" srcOrd="1" destOrd="0" presId="urn:microsoft.com/office/officeart/2005/8/layout/hierarchy2"/>
    <dgm:cxn modelId="{CDF0FFAC-FAFF-4C9D-94CD-9B7A5F00F5BD}" type="presOf" srcId="{716D6A31-DAB5-4A8C-8E65-4AB1312B46F4}" destId="{982EF2EE-FD44-4953-86E6-D783C9B87D36}" srcOrd="0" destOrd="0" presId="urn:microsoft.com/office/officeart/2005/8/layout/hierarchy2"/>
    <dgm:cxn modelId="{80A81B11-FAFD-45D1-87AE-94B67C0143AB}" type="presOf" srcId="{AB4CD8D4-1481-4918-9870-061B1B911AFD}" destId="{27D5CF9B-E010-40A0-B7B8-ADCF873C1882}" srcOrd="0" destOrd="0" presId="urn:microsoft.com/office/officeart/2005/8/layout/hierarchy2"/>
    <dgm:cxn modelId="{F3E6276C-DABD-470D-9B82-876FBD644CEF}" srcId="{17FFF5C2-69D3-42A1-AE80-62E14A027E67}" destId="{9DAEA06A-6D61-41C7-A87C-214784B0608C}" srcOrd="4" destOrd="0" parTransId="{18AA757B-3914-4696-AC32-C63639785E2B}" sibTransId="{1CEF1026-56F4-45E7-BE24-33B1AD7ECB2D}"/>
    <dgm:cxn modelId="{A092EE64-C459-4EF9-A4AF-757A19BC0F6F}" type="presOf" srcId="{39CC98E9-4FDD-4175-B015-74EF68B9CA8E}" destId="{E4E0A827-8ACC-4A06-9D29-507743B27FF3}" srcOrd="0" destOrd="0" presId="urn:microsoft.com/office/officeart/2005/8/layout/hierarchy2"/>
    <dgm:cxn modelId="{DB918AF8-1F16-4761-ADB0-482DB847D29D}" type="presOf" srcId="{DA9C1030-A082-4064-9F4E-5B4703E4ADCC}" destId="{94D7652D-B11C-42A0-9097-71B4204ED3C5}" srcOrd="1" destOrd="0" presId="urn:microsoft.com/office/officeart/2005/8/layout/hierarchy2"/>
    <dgm:cxn modelId="{EF980BE6-530D-4EE5-8354-FCB04C9E5144}" type="presOf" srcId="{B5FF74C2-25C1-4F53-A0DD-C99091A4FE8E}" destId="{F8111DF9-9AFB-4998-A6B2-03E5BB9F4B57}" srcOrd="0" destOrd="0" presId="urn:microsoft.com/office/officeart/2005/8/layout/hierarchy2"/>
    <dgm:cxn modelId="{62B2C0B9-F3FC-487F-8B2A-5D6F4D8CCFFE}" type="presOf" srcId="{DB8F2B93-1896-41D8-98F1-03FF6FA875B3}" destId="{D928572C-2D20-46D8-A1E4-993B7EF6CDBD}" srcOrd="1" destOrd="0" presId="urn:microsoft.com/office/officeart/2005/8/layout/hierarchy2"/>
    <dgm:cxn modelId="{DCF95EED-9844-4992-94E4-6B3975DBB6C3}" type="presOf" srcId="{DB8F2B93-1896-41D8-98F1-03FF6FA875B3}" destId="{790E68BF-74D9-4133-8EED-D072A3943BCB}" srcOrd="0" destOrd="0" presId="urn:microsoft.com/office/officeart/2005/8/layout/hierarchy2"/>
    <dgm:cxn modelId="{C2A9A527-98A2-49D1-B6B7-7A4BBC62D139}" type="presOf" srcId="{D3BA4C3C-89D9-4B44-83DF-BEC91E0ABD19}" destId="{D83D3F35-7FEC-42D8-B277-E5603EEF5462}" srcOrd="0" destOrd="0" presId="urn:microsoft.com/office/officeart/2005/8/layout/hierarchy2"/>
    <dgm:cxn modelId="{90ADA58C-C28E-4AC6-BF6E-2C0581A1EB70}" type="presOf" srcId="{17FFF5C2-69D3-42A1-AE80-62E14A027E67}" destId="{AC7D4C7D-5FCB-4DF0-B56F-8816663264CE}" srcOrd="0" destOrd="0" presId="urn:microsoft.com/office/officeart/2005/8/layout/hierarchy2"/>
    <dgm:cxn modelId="{08ACD783-34CC-43DE-A9BB-15D5EF90D50B}" type="presOf" srcId="{DA9C1030-A082-4064-9F4E-5B4703E4ADCC}" destId="{33914917-1EE5-444C-83B5-90430BC3EE47}" srcOrd="0" destOrd="0" presId="urn:microsoft.com/office/officeart/2005/8/layout/hierarchy2"/>
    <dgm:cxn modelId="{9DCA8EB9-3913-490E-BF7F-17FC6558DF7C}" type="presOf" srcId="{0B7566A6-024A-4786-B12C-0CCB9A39884A}" destId="{FCDAEB18-D175-44EA-A59D-25955A3838BC}" srcOrd="0" destOrd="0" presId="urn:microsoft.com/office/officeart/2005/8/layout/hierarchy2"/>
    <dgm:cxn modelId="{48300F0D-EA43-48F8-9633-913E13814B05}" type="presOf" srcId="{7E530088-1412-4DBC-B892-CCB43357B0AE}" destId="{16BB102D-C946-4513-8ABF-BC086CFB8A75}" srcOrd="0" destOrd="0" presId="urn:microsoft.com/office/officeart/2005/8/layout/hierarchy2"/>
    <dgm:cxn modelId="{BA1A27BA-5E43-4485-89FD-7C922CEA3DF8}" type="presOf" srcId="{39CC98E9-4FDD-4175-B015-74EF68B9CA8E}" destId="{83D3CB98-B899-405C-8D31-4F0C24454D6B}" srcOrd="1" destOrd="0" presId="urn:microsoft.com/office/officeart/2005/8/layout/hierarchy2"/>
    <dgm:cxn modelId="{B209366C-F3AA-4594-95BF-D44254F23C03}" srcId="{6890DCCA-0C77-46CD-AA65-B2274044BC4F}" destId="{7E530088-1412-4DBC-B892-CCB43357B0AE}" srcOrd="1" destOrd="0" parTransId="{D3BA4C3C-89D9-4B44-83DF-BEC91E0ABD19}" sibTransId="{D46AEC6D-D6F8-4762-B0DE-8153847632C1}"/>
    <dgm:cxn modelId="{A2E6A6F8-DE1F-41EC-A69F-93C22466AE67}" type="presOf" srcId="{B5FF74C2-25C1-4F53-A0DD-C99091A4FE8E}" destId="{12EA109E-7CA5-4E14-9FD1-8634D1A7A764}" srcOrd="1" destOrd="0" presId="urn:microsoft.com/office/officeart/2005/8/layout/hierarchy2"/>
    <dgm:cxn modelId="{89793CF0-E0CC-48D9-925B-D77A088006A8}" type="presOf" srcId="{C591D292-146B-439D-952F-3B37EEF3E698}" destId="{65491C96-68C4-4AEB-AD9C-186E540A298D}" srcOrd="0" destOrd="0" presId="urn:microsoft.com/office/officeart/2005/8/layout/hierarchy2"/>
    <dgm:cxn modelId="{F12E8EB0-1DE5-483A-A635-CE5E310A64E9}" type="presOf" srcId="{C591D292-146B-439D-952F-3B37EEF3E698}" destId="{B7445198-D063-4DC3-B1A4-393B3E8C4F53}" srcOrd="1" destOrd="0" presId="urn:microsoft.com/office/officeart/2005/8/layout/hierarchy2"/>
    <dgm:cxn modelId="{0E5FB462-C4A9-41B9-AD5E-3DE217542188}" type="presOf" srcId="{D31A8DEB-6426-48A8-8F63-3B02F9A31244}" destId="{8B3B761F-9E51-4696-AE5C-6EAF1ABC58DD}" srcOrd="0" destOrd="0" presId="urn:microsoft.com/office/officeart/2005/8/layout/hierarchy2"/>
    <dgm:cxn modelId="{F1573FE5-40F4-4AE6-9D56-B669FB90E96B}" type="presOf" srcId="{AD3DC92D-DDD3-4787-9FCE-BA7636E4B444}" destId="{92AF0C7D-E59B-4566-AC36-BB05527BA0DC}" srcOrd="0" destOrd="0" presId="urn:microsoft.com/office/officeart/2005/8/layout/hierarchy2"/>
    <dgm:cxn modelId="{9837863C-2BA8-4536-BFC4-B6CB56697D8C}" type="presOf" srcId="{D532E00D-C5EA-44EE-862E-5EE3BE47A794}" destId="{51A33B1B-444F-49F1-A039-0F5FE18A471A}" srcOrd="0" destOrd="0" presId="urn:microsoft.com/office/officeart/2005/8/layout/hierarchy2"/>
    <dgm:cxn modelId="{7FFA3FC0-F608-4B49-A0C1-925AAB4CD3AC}" srcId="{7E530088-1412-4DBC-B892-CCB43357B0AE}" destId="{716D6A31-DAB5-4A8C-8E65-4AB1312B46F4}" srcOrd="2" destOrd="0" parTransId="{A924786D-40B1-497E-AF12-139F2B3275FD}" sibTransId="{DD69504B-C865-48DC-88C6-2F792559F317}"/>
    <dgm:cxn modelId="{211382CB-D4B1-4FB4-959F-0940D63BB717}" type="presOf" srcId="{9DAEA06A-6D61-41C7-A87C-214784B0608C}" destId="{0DD646D3-2A37-4A24-8D87-E6E4B142F0D5}" srcOrd="0" destOrd="0" presId="urn:microsoft.com/office/officeart/2005/8/layout/hierarchy2"/>
    <dgm:cxn modelId="{1470E419-52F5-4856-8A7B-46EA9E7C07A7}" type="presOf" srcId="{D70847C3-1A17-4878-8221-598413C7E187}" destId="{067F64B3-EE4C-4EE5-8E6B-9DEDA10C106C}" srcOrd="1" destOrd="0" presId="urn:microsoft.com/office/officeart/2005/8/layout/hierarchy2"/>
    <dgm:cxn modelId="{5B8749A0-79DE-4921-BE1F-27577259CA97}" srcId="{17FFF5C2-69D3-42A1-AE80-62E14A027E67}" destId="{AB4CD8D4-1481-4918-9870-061B1B911AFD}" srcOrd="3" destOrd="0" parTransId="{0B7566A6-024A-4786-B12C-0CCB9A39884A}" sibTransId="{03BAE203-35E8-4E8B-ABFE-8ED2E5DF3798}"/>
    <dgm:cxn modelId="{FE4C8AE0-BB30-42E8-AF71-842742B756E0}" type="presOf" srcId="{756FE5E8-3A91-4721-BA71-B3B16A9333F7}" destId="{A7591FEF-B663-4BC8-AB0C-1E77053967B6}" srcOrd="1" destOrd="0" presId="urn:microsoft.com/office/officeart/2005/8/layout/hierarchy2"/>
    <dgm:cxn modelId="{23318C9C-A1F3-4C11-9AFE-72AD95B87901}" srcId="{17FFF5C2-69D3-42A1-AE80-62E14A027E67}" destId="{AD3DC92D-DDD3-4787-9FCE-BA7636E4B444}" srcOrd="1" destOrd="0" parTransId="{756FE5E8-3A91-4721-BA71-B3B16A9333F7}" sibTransId="{F2AEC20C-05C8-4914-9C26-B8F55A4DDA34}"/>
    <dgm:cxn modelId="{4F7F2D7C-0048-4B07-AEF6-29EBA1F23812}" type="presOf" srcId="{B62A72FA-F1AD-4337-84B3-56BC47393CC5}" destId="{6B46605E-183C-4824-A5F3-D84442384BCE}" srcOrd="0" destOrd="0" presId="urn:microsoft.com/office/officeart/2005/8/layout/hierarchy2"/>
    <dgm:cxn modelId="{47300558-FD92-48EC-B86A-3B0E1409FD15}" srcId="{6890DCCA-0C77-46CD-AA65-B2274044BC4F}" destId="{17FFF5C2-69D3-42A1-AE80-62E14A027E67}" srcOrd="0" destOrd="0" parTransId="{D70847C3-1A17-4878-8221-598413C7E187}" sibTransId="{64949DD3-7BAE-440F-8695-F0414E247104}"/>
    <dgm:cxn modelId="{A54768E4-8B1F-4D96-857F-156E237D0DF1}" srcId="{4C46A044-B29F-479A-B26D-4E2F4150B772}" destId="{6890DCCA-0C77-46CD-AA65-B2274044BC4F}" srcOrd="0" destOrd="0" parTransId="{57547C11-A11C-4255-91CB-076BA26E4A28}" sibTransId="{E709D64D-1DE8-401E-8650-1119C9810976}"/>
    <dgm:cxn modelId="{5D84A507-FFEE-4D5F-B795-1EDECA4B57FA}" type="presOf" srcId="{18AA757B-3914-4696-AC32-C63639785E2B}" destId="{F38F4E86-9F25-4426-B8AB-22B893EA7ED9}" srcOrd="1" destOrd="0" presId="urn:microsoft.com/office/officeart/2005/8/layout/hierarchy2"/>
    <dgm:cxn modelId="{93DC15B0-09B6-42E0-8603-68DF87CDF9F2}" type="presOf" srcId="{18AA757B-3914-4696-AC32-C63639785E2B}" destId="{649B97DE-A510-42DF-9134-CCA23AFCDEBC}" srcOrd="0" destOrd="0" presId="urn:microsoft.com/office/officeart/2005/8/layout/hierarchy2"/>
    <dgm:cxn modelId="{EDBE113A-9D8C-408B-997C-646F78CB5D7E}" srcId="{17FFF5C2-69D3-42A1-AE80-62E14A027E67}" destId="{B62A72FA-F1AD-4337-84B3-56BC47393CC5}" srcOrd="2" destOrd="0" parTransId="{C591D292-146B-439D-952F-3B37EEF3E698}" sibTransId="{BD491D8B-42F3-4CC0-AE1F-1CA069CD152F}"/>
    <dgm:cxn modelId="{D02C9EBC-4FB1-4DAC-AC4E-A55465F4DB5A}" srcId="{17FFF5C2-69D3-42A1-AE80-62E14A027E67}" destId="{D532E00D-C5EA-44EE-862E-5EE3BE47A794}" srcOrd="0" destOrd="0" parTransId="{39CC98E9-4FDD-4175-B015-74EF68B9CA8E}" sibTransId="{1E6F02A2-D62D-4C68-B4DF-8AEED0042BA4}"/>
    <dgm:cxn modelId="{1C23D67E-EBC9-421B-A033-98FE3FBD26DD}" type="presParOf" srcId="{4429A6FC-4659-4433-AE3B-B34AA55027DB}" destId="{E820981C-E245-4156-AD9E-1CD435EA9B67}" srcOrd="0" destOrd="0" presId="urn:microsoft.com/office/officeart/2005/8/layout/hierarchy2"/>
    <dgm:cxn modelId="{345779DC-62C1-40BD-AEB5-9C41727E82EF}" type="presParOf" srcId="{E820981C-E245-4156-AD9E-1CD435EA9B67}" destId="{99DCE9CF-7C37-4652-BE4E-45E0B07753D2}" srcOrd="0" destOrd="0" presId="urn:microsoft.com/office/officeart/2005/8/layout/hierarchy2"/>
    <dgm:cxn modelId="{A494FD40-92A7-49DB-87F7-68850F4F9EB1}" type="presParOf" srcId="{E820981C-E245-4156-AD9E-1CD435EA9B67}" destId="{284059F8-C690-4F06-AF27-3D42F1D35139}" srcOrd="1" destOrd="0" presId="urn:microsoft.com/office/officeart/2005/8/layout/hierarchy2"/>
    <dgm:cxn modelId="{D7EFB9AF-6E75-4528-98DC-5C8DBA2C9031}" type="presParOf" srcId="{284059F8-C690-4F06-AF27-3D42F1D35139}" destId="{04D5C5C5-E2AE-4047-B3A5-378B65E1E94C}" srcOrd="0" destOrd="0" presId="urn:microsoft.com/office/officeart/2005/8/layout/hierarchy2"/>
    <dgm:cxn modelId="{31816C9E-FB47-4168-B41D-6EC3305EA37C}" type="presParOf" srcId="{04D5C5C5-E2AE-4047-B3A5-378B65E1E94C}" destId="{067F64B3-EE4C-4EE5-8E6B-9DEDA10C106C}" srcOrd="0" destOrd="0" presId="urn:microsoft.com/office/officeart/2005/8/layout/hierarchy2"/>
    <dgm:cxn modelId="{6CE1EB36-5066-4CAD-B0DF-7EA1887DF46D}" type="presParOf" srcId="{284059F8-C690-4F06-AF27-3D42F1D35139}" destId="{843D44A3-C502-43B7-918E-5107BAE55DE5}" srcOrd="1" destOrd="0" presId="urn:microsoft.com/office/officeart/2005/8/layout/hierarchy2"/>
    <dgm:cxn modelId="{88D3F995-F539-419D-9ECA-171B571034F3}" type="presParOf" srcId="{843D44A3-C502-43B7-918E-5107BAE55DE5}" destId="{AC7D4C7D-5FCB-4DF0-B56F-8816663264CE}" srcOrd="0" destOrd="0" presId="urn:microsoft.com/office/officeart/2005/8/layout/hierarchy2"/>
    <dgm:cxn modelId="{42864737-D914-46C4-9952-15F5B86B6962}" type="presParOf" srcId="{843D44A3-C502-43B7-918E-5107BAE55DE5}" destId="{ADF36154-31EA-4DCB-B9EE-8A275BD2608E}" srcOrd="1" destOrd="0" presId="urn:microsoft.com/office/officeart/2005/8/layout/hierarchy2"/>
    <dgm:cxn modelId="{3D5F5DBF-2733-4767-B85C-F3F27F8B596E}" type="presParOf" srcId="{ADF36154-31EA-4DCB-B9EE-8A275BD2608E}" destId="{E4E0A827-8ACC-4A06-9D29-507743B27FF3}" srcOrd="0" destOrd="0" presId="urn:microsoft.com/office/officeart/2005/8/layout/hierarchy2"/>
    <dgm:cxn modelId="{B1B451AB-17F6-4ADF-BD9D-C345F9D2FC05}" type="presParOf" srcId="{E4E0A827-8ACC-4A06-9D29-507743B27FF3}" destId="{83D3CB98-B899-405C-8D31-4F0C24454D6B}" srcOrd="0" destOrd="0" presId="urn:microsoft.com/office/officeart/2005/8/layout/hierarchy2"/>
    <dgm:cxn modelId="{8F741A04-7664-4F91-9A3C-D644F90C017E}" type="presParOf" srcId="{ADF36154-31EA-4DCB-B9EE-8A275BD2608E}" destId="{BBBA7FE5-7974-45DA-8150-4E6C4EF4A26C}" srcOrd="1" destOrd="0" presId="urn:microsoft.com/office/officeart/2005/8/layout/hierarchy2"/>
    <dgm:cxn modelId="{80653153-6192-4959-8EDA-DC1974BAF99B}" type="presParOf" srcId="{BBBA7FE5-7974-45DA-8150-4E6C4EF4A26C}" destId="{51A33B1B-444F-49F1-A039-0F5FE18A471A}" srcOrd="0" destOrd="0" presId="urn:microsoft.com/office/officeart/2005/8/layout/hierarchy2"/>
    <dgm:cxn modelId="{9C17A33D-9790-47C9-A72A-14DD7D226C74}" type="presParOf" srcId="{BBBA7FE5-7974-45DA-8150-4E6C4EF4A26C}" destId="{FAFBCE83-5C40-48A8-85F1-67AA4DD68903}" srcOrd="1" destOrd="0" presId="urn:microsoft.com/office/officeart/2005/8/layout/hierarchy2"/>
    <dgm:cxn modelId="{4E49EEED-8C47-4B3D-BC05-F7D44D731D67}" type="presParOf" srcId="{ADF36154-31EA-4DCB-B9EE-8A275BD2608E}" destId="{B2EE2650-E44B-46D3-AC0C-516DB5F3BA09}" srcOrd="2" destOrd="0" presId="urn:microsoft.com/office/officeart/2005/8/layout/hierarchy2"/>
    <dgm:cxn modelId="{3537B3BB-7495-449F-ACBC-DFFE2A2E23F1}" type="presParOf" srcId="{B2EE2650-E44B-46D3-AC0C-516DB5F3BA09}" destId="{A7591FEF-B663-4BC8-AB0C-1E77053967B6}" srcOrd="0" destOrd="0" presId="urn:microsoft.com/office/officeart/2005/8/layout/hierarchy2"/>
    <dgm:cxn modelId="{95B5DBCF-4C19-4D8B-A272-2709BE5D84A6}" type="presParOf" srcId="{ADF36154-31EA-4DCB-B9EE-8A275BD2608E}" destId="{3FE2D8F9-E9CF-4E8F-BE0B-427A6B22AAD3}" srcOrd="3" destOrd="0" presId="urn:microsoft.com/office/officeart/2005/8/layout/hierarchy2"/>
    <dgm:cxn modelId="{20916948-250E-43B8-AC04-3C6B5B7B5023}" type="presParOf" srcId="{3FE2D8F9-E9CF-4E8F-BE0B-427A6B22AAD3}" destId="{92AF0C7D-E59B-4566-AC36-BB05527BA0DC}" srcOrd="0" destOrd="0" presId="urn:microsoft.com/office/officeart/2005/8/layout/hierarchy2"/>
    <dgm:cxn modelId="{4B792470-86B2-47F2-89F6-F82AB8D4EDA5}" type="presParOf" srcId="{3FE2D8F9-E9CF-4E8F-BE0B-427A6B22AAD3}" destId="{B23BC6FB-C1C4-414A-B973-5D1018F3DDEC}" srcOrd="1" destOrd="0" presId="urn:microsoft.com/office/officeart/2005/8/layout/hierarchy2"/>
    <dgm:cxn modelId="{D060E5E0-8A46-4786-B4B9-424AEF04E6EC}" type="presParOf" srcId="{ADF36154-31EA-4DCB-B9EE-8A275BD2608E}" destId="{65491C96-68C4-4AEB-AD9C-186E540A298D}" srcOrd="4" destOrd="0" presId="urn:microsoft.com/office/officeart/2005/8/layout/hierarchy2"/>
    <dgm:cxn modelId="{E82CFE97-0EA9-4ACF-9050-62DF3C1EB4F5}" type="presParOf" srcId="{65491C96-68C4-4AEB-AD9C-186E540A298D}" destId="{B7445198-D063-4DC3-B1A4-393B3E8C4F53}" srcOrd="0" destOrd="0" presId="urn:microsoft.com/office/officeart/2005/8/layout/hierarchy2"/>
    <dgm:cxn modelId="{A202D0EB-7E40-4374-B9E9-A4AF8CE359B9}" type="presParOf" srcId="{ADF36154-31EA-4DCB-B9EE-8A275BD2608E}" destId="{A395F176-D543-480D-8F26-F23BCF1BB6BB}" srcOrd="5" destOrd="0" presId="urn:microsoft.com/office/officeart/2005/8/layout/hierarchy2"/>
    <dgm:cxn modelId="{D85FDE55-3750-44FC-9662-7685EFC41380}" type="presParOf" srcId="{A395F176-D543-480D-8F26-F23BCF1BB6BB}" destId="{6B46605E-183C-4824-A5F3-D84442384BCE}" srcOrd="0" destOrd="0" presId="urn:microsoft.com/office/officeart/2005/8/layout/hierarchy2"/>
    <dgm:cxn modelId="{A54A07EB-7484-4F68-8D5C-B8BC2E61E69F}" type="presParOf" srcId="{A395F176-D543-480D-8F26-F23BCF1BB6BB}" destId="{7C8957B8-30CB-4012-A5E3-EDC84E1DDA80}" srcOrd="1" destOrd="0" presId="urn:microsoft.com/office/officeart/2005/8/layout/hierarchy2"/>
    <dgm:cxn modelId="{7A2FAAD1-1F7C-4B28-BDA8-A7699181E842}" type="presParOf" srcId="{ADF36154-31EA-4DCB-B9EE-8A275BD2608E}" destId="{FCDAEB18-D175-44EA-A59D-25955A3838BC}" srcOrd="6" destOrd="0" presId="urn:microsoft.com/office/officeart/2005/8/layout/hierarchy2"/>
    <dgm:cxn modelId="{4464262B-8508-41BF-95EE-EA917B7C4B25}" type="presParOf" srcId="{FCDAEB18-D175-44EA-A59D-25955A3838BC}" destId="{76DE2F4D-FE3A-42B5-83FB-1F5345A5C538}" srcOrd="0" destOrd="0" presId="urn:microsoft.com/office/officeart/2005/8/layout/hierarchy2"/>
    <dgm:cxn modelId="{79C97FF9-C222-44BD-AF77-E73E195C22B4}" type="presParOf" srcId="{ADF36154-31EA-4DCB-B9EE-8A275BD2608E}" destId="{1D6D9E68-AFB0-4C0F-B149-F2C0453165D7}" srcOrd="7" destOrd="0" presId="urn:microsoft.com/office/officeart/2005/8/layout/hierarchy2"/>
    <dgm:cxn modelId="{4B9DB22C-8C06-4F3F-A210-9DFCC5C601ED}" type="presParOf" srcId="{1D6D9E68-AFB0-4C0F-B149-F2C0453165D7}" destId="{27D5CF9B-E010-40A0-B7B8-ADCF873C1882}" srcOrd="0" destOrd="0" presId="urn:microsoft.com/office/officeart/2005/8/layout/hierarchy2"/>
    <dgm:cxn modelId="{5976639B-9FB9-4E4B-B783-BDBD52F4C112}" type="presParOf" srcId="{1D6D9E68-AFB0-4C0F-B149-F2C0453165D7}" destId="{1DE0B702-9535-4EB4-B556-E77878EEB6C9}" srcOrd="1" destOrd="0" presId="urn:microsoft.com/office/officeart/2005/8/layout/hierarchy2"/>
    <dgm:cxn modelId="{6C176E42-EAB4-4C8C-BC01-102A94A8F31E}" type="presParOf" srcId="{ADF36154-31EA-4DCB-B9EE-8A275BD2608E}" destId="{649B97DE-A510-42DF-9134-CCA23AFCDEBC}" srcOrd="8" destOrd="0" presId="urn:microsoft.com/office/officeart/2005/8/layout/hierarchy2"/>
    <dgm:cxn modelId="{D9B36ED0-6968-45A4-B4FC-8463AEFFC33D}" type="presParOf" srcId="{649B97DE-A510-42DF-9134-CCA23AFCDEBC}" destId="{F38F4E86-9F25-4426-B8AB-22B893EA7ED9}" srcOrd="0" destOrd="0" presId="urn:microsoft.com/office/officeart/2005/8/layout/hierarchy2"/>
    <dgm:cxn modelId="{A7E30531-3990-49FA-987B-CE88411E2705}" type="presParOf" srcId="{ADF36154-31EA-4DCB-B9EE-8A275BD2608E}" destId="{C8987254-35F2-477E-8C49-48DDFBF7E81A}" srcOrd="9" destOrd="0" presId="urn:microsoft.com/office/officeart/2005/8/layout/hierarchy2"/>
    <dgm:cxn modelId="{CEE915C8-13E1-4DD9-A916-F05EF8D51137}" type="presParOf" srcId="{C8987254-35F2-477E-8C49-48DDFBF7E81A}" destId="{0DD646D3-2A37-4A24-8D87-E6E4B142F0D5}" srcOrd="0" destOrd="0" presId="urn:microsoft.com/office/officeart/2005/8/layout/hierarchy2"/>
    <dgm:cxn modelId="{76C8822B-9890-4793-A74D-B04D6331165C}" type="presParOf" srcId="{C8987254-35F2-477E-8C49-48DDFBF7E81A}" destId="{51B5C98A-C87A-47AF-BC06-A1A94FAB3352}" srcOrd="1" destOrd="0" presId="urn:microsoft.com/office/officeart/2005/8/layout/hierarchy2"/>
    <dgm:cxn modelId="{F22CF864-4E6B-4C40-A56F-687BBF778300}" type="presParOf" srcId="{284059F8-C690-4F06-AF27-3D42F1D35139}" destId="{D83D3F35-7FEC-42D8-B277-E5603EEF5462}" srcOrd="2" destOrd="0" presId="urn:microsoft.com/office/officeart/2005/8/layout/hierarchy2"/>
    <dgm:cxn modelId="{8201F931-70BD-4BF7-BE7F-2CC40A0E3373}" type="presParOf" srcId="{D83D3F35-7FEC-42D8-B277-E5603EEF5462}" destId="{D0A5C2F3-5C05-480E-A71E-C058EE89DB4B}" srcOrd="0" destOrd="0" presId="urn:microsoft.com/office/officeart/2005/8/layout/hierarchy2"/>
    <dgm:cxn modelId="{30366675-54C8-48E8-A4EB-C67429995CC7}" type="presParOf" srcId="{284059F8-C690-4F06-AF27-3D42F1D35139}" destId="{EFEB1EAE-2723-4A94-AD23-3D742B022C6D}" srcOrd="3" destOrd="0" presId="urn:microsoft.com/office/officeart/2005/8/layout/hierarchy2"/>
    <dgm:cxn modelId="{608462FF-87C2-4627-B298-CAB8EA1D4DF1}" type="presParOf" srcId="{EFEB1EAE-2723-4A94-AD23-3D742B022C6D}" destId="{16BB102D-C946-4513-8ABF-BC086CFB8A75}" srcOrd="0" destOrd="0" presId="urn:microsoft.com/office/officeart/2005/8/layout/hierarchy2"/>
    <dgm:cxn modelId="{1E3B4F9D-508B-425D-BD25-3F4746432725}" type="presParOf" srcId="{EFEB1EAE-2723-4A94-AD23-3D742B022C6D}" destId="{7DE86372-EB5F-4D25-96CC-C9AADA5E4313}" srcOrd="1" destOrd="0" presId="urn:microsoft.com/office/officeart/2005/8/layout/hierarchy2"/>
    <dgm:cxn modelId="{3D04F873-C819-4DFF-B365-BF338130E9C9}" type="presParOf" srcId="{7DE86372-EB5F-4D25-96CC-C9AADA5E4313}" destId="{33914917-1EE5-444C-83B5-90430BC3EE47}" srcOrd="0" destOrd="0" presId="urn:microsoft.com/office/officeart/2005/8/layout/hierarchy2"/>
    <dgm:cxn modelId="{E90B5DE0-FB78-46E6-856F-4BC41DE093CD}" type="presParOf" srcId="{33914917-1EE5-444C-83B5-90430BC3EE47}" destId="{94D7652D-B11C-42A0-9097-71B4204ED3C5}" srcOrd="0" destOrd="0" presId="urn:microsoft.com/office/officeart/2005/8/layout/hierarchy2"/>
    <dgm:cxn modelId="{53A64D57-6DD0-4F35-B745-BB33591B0AFD}" type="presParOf" srcId="{7DE86372-EB5F-4D25-96CC-C9AADA5E4313}" destId="{65B292DB-FB05-47ED-B07F-554D50ECBAA3}" srcOrd="1" destOrd="0" presId="urn:microsoft.com/office/officeart/2005/8/layout/hierarchy2"/>
    <dgm:cxn modelId="{D08ED6C7-374F-4845-81AD-D47A56E90D47}" type="presParOf" srcId="{65B292DB-FB05-47ED-B07F-554D50ECBAA3}" destId="{62C173FE-2584-4ABF-9B32-E3C6ABE289AF}" srcOrd="0" destOrd="0" presId="urn:microsoft.com/office/officeart/2005/8/layout/hierarchy2"/>
    <dgm:cxn modelId="{7FD075D0-8077-46CE-999F-93CEF0ACE970}" type="presParOf" srcId="{65B292DB-FB05-47ED-B07F-554D50ECBAA3}" destId="{CE23AABF-1671-4D5E-83A4-C16881D65F1A}" srcOrd="1" destOrd="0" presId="urn:microsoft.com/office/officeart/2005/8/layout/hierarchy2"/>
    <dgm:cxn modelId="{BF251B91-FDFB-4157-87DF-1D401BB7667E}" type="presParOf" srcId="{7DE86372-EB5F-4D25-96CC-C9AADA5E4313}" destId="{F8111DF9-9AFB-4998-A6B2-03E5BB9F4B57}" srcOrd="2" destOrd="0" presId="urn:microsoft.com/office/officeart/2005/8/layout/hierarchy2"/>
    <dgm:cxn modelId="{26194DFA-8466-40A9-AD7C-34EE26B823ED}" type="presParOf" srcId="{F8111DF9-9AFB-4998-A6B2-03E5BB9F4B57}" destId="{12EA109E-7CA5-4E14-9FD1-8634D1A7A764}" srcOrd="0" destOrd="0" presId="urn:microsoft.com/office/officeart/2005/8/layout/hierarchy2"/>
    <dgm:cxn modelId="{7AD4C1DC-94E6-4EC5-AB59-0653DA2FD69D}" type="presParOf" srcId="{7DE86372-EB5F-4D25-96CC-C9AADA5E4313}" destId="{77869628-F32D-4EB3-A07A-D476BBE6BCCB}" srcOrd="3" destOrd="0" presId="urn:microsoft.com/office/officeart/2005/8/layout/hierarchy2"/>
    <dgm:cxn modelId="{2FD25723-4A7B-4A23-B315-4AFC09757C2A}" type="presParOf" srcId="{77869628-F32D-4EB3-A07A-D476BBE6BCCB}" destId="{8B3B761F-9E51-4696-AE5C-6EAF1ABC58DD}" srcOrd="0" destOrd="0" presId="urn:microsoft.com/office/officeart/2005/8/layout/hierarchy2"/>
    <dgm:cxn modelId="{EB73ABA9-63DD-4B7B-BD6B-A72EAD63D599}" type="presParOf" srcId="{77869628-F32D-4EB3-A07A-D476BBE6BCCB}" destId="{130F73F6-A1E7-4F91-9F09-A4C26D8626FA}" srcOrd="1" destOrd="0" presId="urn:microsoft.com/office/officeart/2005/8/layout/hierarchy2"/>
    <dgm:cxn modelId="{E26CFCCC-7E3B-42E7-85D7-BCDF41642A8B}" type="presParOf" srcId="{7DE86372-EB5F-4D25-96CC-C9AADA5E4313}" destId="{BF8C5E0E-4865-4040-821A-1E044D4A63A7}" srcOrd="4" destOrd="0" presId="urn:microsoft.com/office/officeart/2005/8/layout/hierarchy2"/>
    <dgm:cxn modelId="{98CA7095-2E09-430C-9EB2-0861FFF44FEB}" type="presParOf" srcId="{BF8C5E0E-4865-4040-821A-1E044D4A63A7}" destId="{CAEFD207-E6E8-45A1-A423-0580B6DF5BE3}" srcOrd="0" destOrd="0" presId="urn:microsoft.com/office/officeart/2005/8/layout/hierarchy2"/>
    <dgm:cxn modelId="{0AAF9531-7E1E-4978-BD29-7D5981D954EE}" type="presParOf" srcId="{7DE86372-EB5F-4D25-96CC-C9AADA5E4313}" destId="{A3FA056F-F300-466A-97DE-1B3E963A7F38}" srcOrd="5" destOrd="0" presId="urn:microsoft.com/office/officeart/2005/8/layout/hierarchy2"/>
    <dgm:cxn modelId="{0AA8A6CC-940A-4944-9BCD-F6699B6291B6}" type="presParOf" srcId="{A3FA056F-F300-466A-97DE-1B3E963A7F38}" destId="{982EF2EE-FD44-4953-86E6-D783C9B87D36}" srcOrd="0" destOrd="0" presId="urn:microsoft.com/office/officeart/2005/8/layout/hierarchy2"/>
    <dgm:cxn modelId="{EC4BE6AF-21F8-426F-99A1-EE06C974013C}" type="presParOf" srcId="{A3FA056F-F300-466A-97DE-1B3E963A7F38}" destId="{9E7AC9C3-D44A-48B6-A80F-F8313607AD53}" srcOrd="1" destOrd="0" presId="urn:microsoft.com/office/officeart/2005/8/layout/hierarchy2"/>
    <dgm:cxn modelId="{342EBFF4-8E34-4F6E-9A0F-D4CCE835E131}" type="presParOf" srcId="{7DE86372-EB5F-4D25-96CC-C9AADA5E4313}" destId="{790E68BF-74D9-4133-8EED-D072A3943BCB}" srcOrd="6" destOrd="0" presId="urn:microsoft.com/office/officeart/2005/8/layout/hierarchy2"/>
    <dgm:cxn modelId="{4FACF2ED-6668-4F82-B29D-269DC7A61EF5}" type="presParOf" srcId="{790E68BF-74D9-4133-8EED-D072A3943BCB}" destId="{D928572C-2D20-46D8-A1E4-993B7EF6CDBD}" srcOrd="0" destOrd="0" presId="urn:microsoft.com/office/officeart/2005/8/layout/hierarchy2"/>
    <dgm:cxn modelId="{9EEAD8E9-1264-476D-B00A-9BA7F0A5D627}" type="presParOf" srcId="{7DE86372-EB5F-4D25-96CC-C9AADA5E4313}" destId="{C65AE1DB-976A-4616-8ED5-3A1BD136473B}" srcOrd="7" destOrd="0" presId="urn:microsoft.com/office/officeart/2005/8/layout/hierarchy2"/>
    <dgm:cxn modelId="{9DBB1877-7BBD-4FC0-BA13-C1A0D92D283E}" type="presParOf" srcId="{C65AE1DB-976A-4616-8ED5-3A1BD136473B}" destId="{DD5B1F3B-4ACA-42D4-B084-4B5DD54A0960}" srcOrd="0" destOrd="0" presId="urn:microsoft.com/office/officeart/2005/8/layout/hierarchy2"/>
    <dgm:cxn modelId="{64669BCA-9614-4FD5-8A36-B29427E724DC}" type="presParOf" srcId="{C65AE1DB-976A-4616-8ED5-3A1BD136473B}" destId="{D9FC078F-B15A-4121-BD6F-129BE424941A}" srcOrd="1" destOrd="0" presId="urn:microsoft.com/office/officeart/2005/8/layout/hierarchy2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B9678C3-087E-4B5B-B9B1-1ACEBEE0797A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F2AC6873-39B9-4DC7-BFAE-83CF7409CD9F}">
      <dgm:prSet phldrT="[Texto]"/>
      <dgm:spPr/>
      <dgm:t>
        <a:bodyPr/>
        <a:lstStyle/>
        <a:p>
          <a:r>
            <a:rPr lang="es-VE" b="1" dirty="0" smtClean="0"/>
            <a:t>Practicas  Laborales</a:t>
          </a:r>
          <a:endParaRPr lang="es-VE" b="1" dirty="0"/>
        </a:p>
      </dgm:t>
    </dgm:pt>
    <dgm:pt modelId="{E222FED0-7EB7-4696-A592-9A34E8EEC12A}" type="parTrans" cxnId="{C48F77EB-4205-465C-B17E-044151AD7415}">
      <dgm:prSet/>
      <dgm:spPr/>
      <dgm:t>
        <a:bodyPr/>
        <a:lstStyle/>
        <a:p>
          <a:endParaRPr lang="es-VE" b="1"/>
        </a:p>
      </dgm:t>
    </dgm:pt>
    <dgm:pt modelId="{9FB75E6B-A110-40AB-B8AA-07BA1D262A8E}" type="sibTrans" cxnId="{C48F77EB-4205-465C-B17E-044151AD7415}">
      <dgm:prSet/>
      <dgm:spPr/>
      <dgm:t>
        <a:bodyPr/>
        <a:lstStyle/>
        <a:p>
          <a:endParaRPr lang="es-VE" b="1"/>
        </a:p>
      </dgm:t>
    </dgm:pt>
    <dgm:pt modelId="{47E5EF21-831B-431A-9CB2-B3F34EBC13AB}">
      <dgm:prSet phldrT="[Texto]"/>
      <dgm:spPr/>
      <dgm:t>
        <a:bodyPr/>
        <a:lstStyle/>
        <a:p>
          <a:r>
            <a:rPr lang="es-VE" b="1" dirty="0" smtClean="0"/>
            <a:t>Relaciones laborales</a:t>
          </a:r>
          <a:endParaRPr lang="es-VE" b="1" dirty="0"/>
        </a:p>
      </dgm:t>
    </dgm:pt>
    <dgm:pt modelId="{80941237-1556-48B8-A6B5-F8925B11533D}" type="parTrans" cxnId="{2C4D22BC-8B2A-4E28-B566-015FDFD4B628}">
      <dgm:prSet/>
      <dgm:spPr/>
      <dgm:t>
        <a:bodyPr/>
        <a:lstStyle/>
        <a:p>
          <a:endParaRPr lang="es-VE" b="1"/>
        </a:p>
      </dgm:t>
    </dgm:pt>
    <dgm:pt modelId="{F23D8FDF-A041-4290-AC83-A9A6FC67BBC8}" type="sibTrans" cxnId="{2C4D22BC-8B2A-4E28-B566-015FDFD4B628}">
      <dgm:prSet/>
      <dgm:spPr/>
      <dgm:t>
        <a:bodyPr/>
        <a:lstStyle/>
        <a:p>
          <a:endParaRPr lang="es-VE" b="1"/>
        </a:p>
      </dgm:t>
    </dgm:pt>
    <dgm:pt modelId="{70D8B0AE-526C-4AA6-A873-E4F075DEE6DA}">
      <dgm:prSet phldrT="[Texto]"/>
      <dgm:spPr/>
      <dgm:t>
        <a:bodyPr/>
        <a:lstStyle/>
        <a:p>
          <a:r>
            <a:rPr lang="es-VE" b="1" dirty="0" smtClean="0"/>
            <a:t>Desarrollo de los Recursos Humanos</a:t>
          </a:r>
          <a:endParaRPr lang="es-VE" b="1" dirty="0"/>
        </a:p>
      </dgm:t>
    </dgm:pt>
    <dgm:pt modelId="{3A920E77-E1A6-464B-B74C-9D749498856D}" type="parTrans" cxnId="{F4E55603-C3EF-4BB8-8687-BCA57F372F8A}">
      <dgm:prSet/>
      <dgm:spPr/>
      <dgm:t>
        <a:bodyPr/>
        <a:lstStyle/>
        <a:p>
          <a:endParaRPr lang="es-VE" b="1"/>
        </a:p>
      </dgm:t>
    </dgm:pt>
    <dgm:pt modelId="{2DC3CFD5-4270-467A-AF46-CEF80A303719}" type="sibTrans" cxnId="{F4E55603-C3EF-4BB8-8687-BCA57F372F8A}">
      <dgm:prSet/>
      <dgm:spPr/>
      <dgm:t>
        <a:bodyPr/>
        <a:lstStyle/>
        <a:p>
          <a:endParaRPr lang="es-VE" b="1"/>
        </a:p>
      </dgm:t>
    </dgm:pt>
    <dgm:pt modelId="{00B8E016-E137-433D-BDA8-2D70B0DE946C}">
      <dgm:prSet phldrT="[Texto]"/>
      <dgm:spPr/>
      <dgm:t>
        <a:bodyPr/>
        <a:lstStyle/>
        <a:p>
          <a:r>
            <a:rPr lang="es-VE" b="1" dirty="0" smtClean="0"/>
            <a:t>Condiciones de trabajo y protección social</a:t>
          </a:r>
          <a:endParaRPr lang="es-VE" b="1" dirty="0"/>
        </a:p>
      </dgm:t>
    </dgm:pt>
    <dgm:pt modelId="{637DEFB1-CCA3-45A4-9B6D-4778991307CF}" type="parTrans" cxnId="{4105A798-318C-46EE-9F97-7EF6077A1975}">
      <dgm:prSet/>
      <dgm:spPr/>
      <dgm:t>
        <a:bodyPr/>
        <a:lstStyle/>
        <a:p>
          <a:endParaRPr lang="es-VE" b="1"/>
        </a:p>
      </dgm:t>
    </dgm:pt>
    <dgm:pt modelId="{0685CEDF-029F-420D-8414-5FAD5DBA080E}" type="sibTrans" cxnId="{4105A798-318C-46EE-9F97-7EF6077A1975}">
      <dgm:prSet/>
      <dgm:spPr/>
      <dgm:t>
        <a:bodyPr/>
        <a:lstStyle/>
        <a:p>
          <a:endParaRPr lang="es-VE" b="1"/>
        </a:p>
      </dgm:t>
    </dgm:pt>
    <dgm:pt modelId="{2A700CC3-29EB-49E7-8FD6-E45B5BBEB762}">
      <dgm:prSet phldrT="[Texto]"/>
      <dgm:spPr/>
      <dgm:t>
        <a:bodyPr/>
        <a:lstStyle/>
        <a:p>
          <a:r>
            <a:rPr lang="es-VE" b="1" dirty="0" smtClean="0"/>
            <a:t>Salud y seguridad laboral</a:t>
          </a:r>
          <a:endParaRPr lang="es-VE" b="1" dirty="0"/>
        </a:p>
      </dgm:t>
    </dgm:pt>
    <dgm:pt modelId="{30136079-515A-4BFD-8B5D-730452527274}" type="parTrans" cxnId="{ED705EBD-7DE5-4229-9165-A35771F56FBD}">
      <dgm:prSet/>
      <dgm:spPr/>
      <dgm:t>
        <a:bodyPr/>
        <a:lstStyle/>
        <a:p>
          <a:endParaRPr lang="es-VE" b="1"/>
        </a:p>
      </dgm:t>
    </dgm:pt>
    <dgm:pt modelId="{D187BC46-D7CD-4F30-AC69-5C0301027153}" type="sibTrans" cxnId="{ED705EBD-7DE5-4229-9165-A35771F56FBD}">
      <dgm:prSet/>
      <dgm:spPr/>
      <dgm:t>
        <a:bodyPr/>
        <a:lstStyle/>
        <a:p>
          <a:endParaRPr lang="es-VE" b="1"/>
        </a:p>
      </dgm:t>
    </dgm:pt>
    <dgm:pt modelId="{9826447C-E79C-4503-A894-3028C01425C8}">
      <dgm:prSet phldrT="[Texto]"/>
      <dgm:spPr/>
      <dgm:t>
        <a:bodyPr/>
        <a:lstStyle/>
        <a:p>
          <a:r>
            <a:rPr lang="es-VE" b="1" dirty="0" smtClean="0"/>
            <a:t>Dialogo social</a:t>
          </a:r>
          <a:endParaRPr lang="es-VE" b="1" dirty="0"/>
        </a:p>
      </dgm:t>
    </dgm:pt>
    <dgm:pt modelId="{9F4C347D-097F-4644-B049-DBECB3901D6A}" type="parTrans" cxnId="{25F1380D-515E-4788-BB18-78817E63D017}">
      <dgm:prSet/>
      <dgm:spPr/>
      <dgm:t>
        <a:bodyPr/>
        <a:lstStyle/>
        <a:p>
          <a:endParaRPr lang="es-VE" b="1"/>
        </a:p>
      </dgm:t>
    </dgm:pt>
    <dgm:pt modelId="{76704A7A-4913-4FA5-B1E2-36F1D9460034}" type="sibTrans" cxnId="{25F1380D-515E-4788-BB18-78817E63D017}">
      <dgm:prSet/>
      <dgm:spPr/>
      <dgm:t>
        <a:bodyPr/>
        <a:lstStyle/>
        <a:p>
          <a:endParaRPr lang="es-VE" b="1"/>
        </a:p>
      </dgm:t>
    </dgm:pt>
    <dgm:pt modelId="{EA3F7405-EE24-4DAD-A3B6-ACE46236A39D}" type="pres">
      <dgm:prSet presAssocID="{EB9678C3-087E-4B5B-B9B1-1ACEBEE0797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18F6BE2-F3F3-4F2F-897F-25341BC835EA}" type="pres">
      <dgm:prSet presAssocID="{F2AC6873-39B9-4DC7-BFAE-83CF7409CD9F}" presName="root1" presStyleCnt="0"/>
      <dgm:spPr/>
    </dgm:pt>
    <dgm:pt modelId="{86BCE458-3A45-441E-96BE-3D3273C4EA29}" type="pres">
      <dgm:prSet presAssocID="{F2AC6873-39B9-4DC7-BFAE-83CF7409CD9F}" presName="LevelOneTextNode" presStyleLbl="node0" presStyleIdx="0" presStyleCnt="1" custScaleX="16533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112577F2-BEAB-434E-B3A4-E27FBBE1C234}" type="pres">
      <dgm:prSet presAssocID="{F2AC6873-39B9-4DC7-BFAE-83CF7409CD9F}" presName="level2hierChild" presStyleCnt="0"/>
      <dgm:spPr/>
    </dgm:pt>
    <dgm:pt modelId="{01D4FA41-D76A-41D9-BBDD-BE63BEB0855D}" type="pres">
      <dgm:prSet presAssocID="{80941237-1556-48B8-A6B5-F8925B11533D}" presName="conn2-1" presStyleLbl="parChTrans1D2" presStyleIdx="0" presStyleCnt="5"/>
      <dgm:spPr/>
      <dgm:t>
        <a:bodyPr/>
        <a:lstStyle/>
        <a:p>
          <a:endParaRPr lang="es-ES"/>
        </a:p>
      </dgm:t>
    </dgm:pt>
    <dgm:pt modelId="{97B067DC-D62D-4FEA-8781-3C11DD6FC570}" type="pres">
      <dgm:prSet presAssocID="{80941237-1556-48B8-A6B5-F8925B11533D}" presName="connTx" presStyleLbl="parChTrans1D2" presStyleIdx="0" presStyleCnt="5"/>
      <dgm:spPr/>
      <dgm:t>
        <a:bodyPr/>
        <a:lstStyle/>
        <a:p>
          <a:endParaRPr lang="es-ES"/>
        </a:p>
      </dgm:t>
    </dgm:pt>
    <dgm:pt modelId="{2DBFAB8D-7A89-4850-847D-EB418DBD8205}" type="pres">
      <dgm:prSet presAssocID="{47E5EF21-831B-431A-9CB2-B3F34EBC13AB}" presName="root2" presStyleCnt="0"/>
      <dgm:spPr/>
    </dgm:pt>
    <dgm:pt modelId="{EC92FCEF-3266-4090-A081-7ED9AA1AF4B2}" type="pres">
      <dgm:prSet presAssocID="{47E5EF21-831B-431A-9CB2-B3F34EBC13AB}" presName="LevelTwoTextNode" presStyleLbl="node2" presStyleIdx="0" presStyleCnt="5" custScaleX="26383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B82665E-FA77-4240-8A4C-DFADF84B34F1}" type="pres">
      <dgm:prSet presAssocID="{47E5EF21-831B-431A-9CB2-B3F34EBC13AB}" presName="level3hierChild" presStyleCnt="0"/>
      <dgm:spPr/>
    </dgm:pt>
    <dgm:pt modelId="{87E0D20C-8262-4E3D-B13A-6418C547C21D}" type="pres">
      <dgm:prSet presAssocID="{637DEFB1-CCA3-45A4-9B6D-4778991307CF}" presName="conn2-1" presStyleLbl="parChTrans1D2" presStyleIdx="1" presStyleCnt="5"/>
      <dgm:spPr/>
      <dgm:t>
        <a:bodyPr/>
        <a:lstStyle/>
        <a:p>
          <a:endParaRPr lang="es-ES"/>
        </a:p>
      </dgm:t>
    </dgm:pt>
    <dgm:pt modelId="{C29142DE-3101-43AA-ADAF-C47AB5889D46}" type="pres">
      <dgm:prSet presAssocID="{637DEFB1-CCA3-45A4-9B6D-4778991307CF}" presName="connTx" presStyleLbl="parChTrans1D2" presStyleIdx="1" presStyleCnt="5"/>
      <dgm:spPr/>
      <dgm:t>
        <a:bodyPr/>
        <a:lstStyle/>
        <a:p>
          <a:endParaRPr lang="es-ES"/>
        </a:p>
      </dgm:t>
    </dgm:pt>
    <dgm:pt modelId="{3C326773-CCA1-4C93-9F11-97BA7628E636}" type="pres">
      <dgm:prSet presAssocID="{00B8E016-E137-433D-BDA8-2D70B0DE946C}" presName="root2" presStyleCnt="0"/>
      <dgm:spPr/>
    </dgm:pt>
    <dgm:pt modelId="{C4D4915B-1610-4942-BFC0-308759100555}" type="pres">
      <dgm:prSet presAssocID="{00B8E016-E137-433D-BDA8-2D70B0DE946C}" presName="LevelTwoTextNode" presStyleLbl="node2" presStyleIdx="1" presStyleCnt="5" custScaleX="26383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8D918F1A-08FC-4D0A-865F-185F1903921E}" type="pres">
      <dgm:prSet presAssocID="{00B8E016-E137-433D-BDA8-2D70B0DE946C}" presName="level3hierChild" presStyleCnt="0"/>
      <dgm:spPr/>
    </dgm:pt>
    <dgm:pt modelId="{6AC82919-2C74-4870-8376-DB9628A10C51}" type="pres">
      <dgm:prSet presAssocID="{30136079-515A-4BFD-8B5D-730452527274}" presName="conn2-1" presStyleLbl="parChTrans1D2" presStyleIdx="2" presStyleCnt="5"/>
      <dgm:spPr/>
      <dgm:t>
        <a:bodyPr/>
        <a:lstStyle/>
        <a:p>
          <a:endParaRPr lang="es-ES"/>
        </a:p>
      </dgm:t>
    </dgm:pt>
    <dgm:pt modelId="{CF2C270A-A3D8-45B6-9F7D-03B10BE4B16C}" type="pres">
      <dgm:prSet presAssocID="{30136079-515A-4BFD-8B5D-730452527274}" presName="connTx" presStyleLbl="parChTrans1D2" presStyleIdx="2" presStyleCnt="5"/>
      <dgm:spPr/>
      <dgm:t>
        <a:bodyPr/>
        <a:lstStyle/>
        <a:p>
          <a:endParaRPr lang="es-ES"/>
        </a:p>
      </dgm:t>
    </dgm:pt>
    <dgm:pt modelId="{5C564DA4-630C-4B60-8C7F-70A9096CB534}" type="pres">
      <dgm:prSet presAssocID="{2A700CC3-29EB-49E7-8FD6-E45B5BBEB762}" presName="root2" presStyleCnt="0"/>
      <dgm:spPr/>
    </dgm:pt>
    <dgm:pt modelId="{3E02F6BE-9629-4B7E-8B4F-4686CD000BC4}" type="pres">
      <dgm:prSet presAssocID="{2A700CC3-29EB-49E7-8FD6-E45B5BBEB762}" presName="LevelTwoTextNode" presStyleLbl="node2" presStyleIdx="2" presStyleCnt="5" custScaleX="267443" custLinFactNeighborX="-3583" custLinFactNeighborY="-3627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38DF62B9-9763-4988-B6CA-6F088D0FA792}" type="pres">
      <dgm:prSet presAssocID="{2A700CC3-29EB-49E7-8FD6-E45B5BBEB762}" presName="level3hierChild" presStyleCnt="0"/>
      <dgm:spPr/>
    </dgm:pt>
    <dgm:pt modelId="{C2EF17E2-5FDE-44E9-9E0C-898BEDB204B9}" type="pres">
      <dgm:prSet presAssocID="{3A920E77-E1A6-464B-B74C-9D749498856D}" presName="conn2-1" presStyleLbl="parChTrans1D2" presStyleIdx="3" presStyleCnt="5"/>
      <dgm:spPr/>
      <dgm:t>
        <a:bodyPr/>
        <a:lstStyle/>
        <a:p>
          <a:endParaRPr lang="es-ES"/>
        </a:p>
      </dgm:t>
    </dgm:pt>
    <dgm:pt modelId="{E97351A9-054B-4FDC-9599-1F80DECBE305}" type="pres">
      <dgm:prSet presAssocID="{3A920E77-E1A6-464B-B74C-9D749498856D}" presName="connTx" presStyleLbl="parChTrans1D2" presStyleIdx="3" presStyleCnt="5"/>
      <dgm:spPr/>
      <dgm:t>
        <a:bodyPr/>
        <a:lstStyle/>
        <a:p>
          <a:endParaRPr lang="es-ES"/>
        </a:p>
      </dgm:t>
    </dgm:pt>
    <dgm:pt modelId="{100EF530-958E-41E2-9B10-041FFCCB597F}" type="pres">
      <dgm:prSet presAssocID="{70D8B0AE-526C-4AA6-A873-E4F075DEE6DA}" presName="root2" presStyleCnt="0"/>
      <dgm:spPr/>
    </dgm:pt>
    <dgm:pt modelId="{A9334CDE-9393-435A-950C-CCB2BCE1BE04}" type="pres">
      <dgm:prSet presAssocID="{70D8B0AE-526C-4AA6-A873-E4F075DEE6DA}" presName="LevelTwoTextNode" presStyleLbl="node2" presStyleIdx="3" presStyleCnt="5" custScaleX="26383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EEB66AA1-C09F-4F58-A7C8-E787449E3544}" type="pres">
      <dgm:prSet presAssocID="{70D8B0AE-526C-4AA6-A873-E4F075DEE6DA}" presName="level3hierChild" presStyleCnt="0"/>
      <dgm:spPr/>
    </dgm:pt>
    <dgm:pt modelId="{065799F3-D775-40B5-A5CC-02D480E6CFD2}" type="pres">
      <dgm:prSet presAssocID="{9F4C347D-097F-4644-B049-DBECB3901D6A}" presName="conn2-1" presStyleLbl="parChTrans1D2" presStyleIdx="4" presStyleCnt="5"/>
      <dgm:spPr/>
      <dgm:t>
        <a:bodyPr/>
        <a:lstStyle/>
        <a:p>
          <a:endParaRPr lang="es-ES"/>
        </a:p>
      </dgm:t>
    </dgm:pt>
    <dgm:pt modelId="{2B2876FB-E7A9-47AB-BB07-27223BCCB1DC}" type="pres">
      <dgm:prSet presAssocID="{9F4C347D-097F-4644-B049-DBECB3901D6A}" presName="connTx" presStyleLbl="parChTrans1D2" presStyleIdx="4" presStyleCnt="5"/>
      <dgm:spPr/>
      <dgm:t>
        <a:bodyPr/>
        <a:lstStyle/>
        <a:p>
          <a:endParaRPr lang="es-ES"/>
        </a:p>
      </dgm:t>
    </dgm:pt>
    <dgm:pt modelId="{C06B77A8-6E06-4D69-B441-6E6B3BA3BA98}" type="pres">
      <dgm:prSet presAssocID="{9826447C-E79C-4503-A894-3028C01425C8}" presName="root2" presStyleCnt="0"/>
      <dgm:spPr/>
    </dgm:pt>
    <dgm:pt modelId="{41C186DB-D578-4464-A19D-A1A671D6ABA9}" type="pres">
      <dgm:prSet presAssocID="{9826447C-E79C-4503-A894-3028C01425C8}" presName="LevelTwoTextNode" presStyleLbl="node2" presStyleIdx="4" presStyleCnt="5" custScaleX="26744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182B30-0FA8-456E-B8BA-99ACD5F0CE3F}" type="pres">
      <dgm:prSet presAssocID="{9826447C-E79C-4503-A894-3028C01425C8}" presName="level3hierChild" presStyleCnt="0"/>
      <dgm:spPr/>
    </dgm:pt>
  </dgm:ptLst>
  <dgm:cxnLst>
    <dgm:cxn modelId="{1FAB7D37-4AA3-4FC0-B474-095278E0A36D}" type="presOf" srcId="{47E5EF21-831B-431A-9CB2-B3F34EBC13AB}" destId="{EC92FCEF-3266-4090-A081-7ED9AA1AF4B2}" srcOrd="0" destOrd="0" presId="urn:microsoft.com/office/officeart/2005/8/layout/hierarchy2"/>
    <dgm:cxn modelId="{3716C0F5-FB51-4E85-B0E9-C6516AE07C9F}" type="presOf" srcId="{30136079-515A-4BFD-8B5D-730452527274}" destId="{CF2C270A-A3D8-45B6-9F7D-03B10BE4B16C}" srcOrd="1" destOrd="0" presId="urn:microsoft.com/office/officeart/2005/8/layout/hierarchy2"/>
    <dgm:cxn modelId="{BC0C584F-05B8-4BE0-BD89-AB6CD61DD5DB}" type="presOf" srcId="{F2AC6873-39B9-4DC7-BFAE-83CF7409CD9F}" destId="{86BCE458-3A45-441E-96BE-3D3273C4EA29}" srcOrd="0" destOrd="0" presId="urn:microsoft.com/office/officeart/2005/8/layout/hierarchy2"/>
    <dgm:cxn modelId="{25F1380D-515E-4788-BB18-78817E63D017}" srcId="{F2AC6873-39B9-4DC7-BFAE-83CF7409CD9F}" destId="{9826447C-E79C-4503-A894-3028C01425C8}" srcOrd="4" destOrd="0" parTransId="{9F4C347D-097F-4644-B049-DBECB3901D6A}" sibTransId="{76704A7A-4913-4FA5-B1E2-36F1D9460034}"/>
    <dgm:cxn modelId="{C48F77EB-4205-465C-B17E-044151AD7415}" srcId="{EB9678C3-087E-4B5B-B9B1-1ACEBEE0797A}" destId="{F2AC6873-39B9-4DC7-BFAE-83CF7409CD9F}" srcOrd="0" destOrd="0" parTransId="{E222FED0-7EB7-4696-A592-9A34E8EEC12A}" sibTransId="{9FB75E6B-A110-40AB-B8AA-07BA1D262A8E}"/>
    <dgm:cxn modelId="{727AB53A-E85E-473C-9633-6229C07AFBF5}" type="presOf" srcId="{9F4C347D-097F-4644-B049-DBECB3901D6A}" destId="{065799F3-D775-40B5-A5CC-02D480E6CFD2}" srcOrd="0" destOrd="0" presId="urn:microsoft.com/office/officeart/2005/8/layout/hierarchy2"/>
    <dgm:cxn modelId="{A0838801-766F-4091-9AF9-9E79768A4326}" type="presOf" srcId="{70D8B0AE-526C-4AA6-A873-E4F075DEE6DA}" destId="{A9334CDE-9393-435A-950C-CCB2BCE1BE04}" srcOrd="0" destOrd="0" presId="urn:microsoft.com/office/officeart/2005/8/layout/hierarchy2"/>
    <dgm:cxn modelId="{EAE6899B-0E74-4B2B-80E6-C1D7D6F6FC80}" type="presOf" srcId="{EB9678C3-087E-4B5B-B9B1-1ACEBEE0797A}" destId="{EA3F7405-EE24-4DAD-A3B6-ACE46236A39D}" srcOrd="0" destOrd="0" presId="urn:microsoft.com/office/officeart/2005/8/layout/hierarchy2"/>
    <dgm:cxn modelId="{F81C96CC-9768-4949-B3E9-5D13527DB425}" type="presOf" srcId="{2A700CC3-29EB-49E7-8FD6-E45B5BBEB762}" destId="{3E02F6BE-9629-4B7E-8B4F-4686CD000BC4}" srcOrd="0" destOrd="0" presId="urn:microsoft.com/office/officeart/2005/8/layout/hierarchy2"/>
    <dgm:cxn modelId="{F1E42032-2D1E-441E-BA4E-8279E0A7C791}" type="presOf" srcId="{637DEFB1-CCA3-45A4-9B6D-4778991307CF}" destId="{87E0D20C-8262-4E3D-B13A-6418C547C21D}" srcOrd="0" destOrd="0" presId="urn:microsoft.com/office/officeart/2005/8/layout/hierarchy2"/>
    <dgm:cxn modelId="{80FE4A8C-41DF-46C1-987B-92DA69429507}" type="presOf" srcId="{9F4C347D-097F-4644-B049-DBECB3901D6A}" destId="{2B2876FB-E7A9-47AB-BB07-27223BCCB1DC}" srcOrd="1" destOrd="0" presId="urn:microsoft.com/office/officeart/2005/8/layout/hierarchy2"/>
    <dgm:cxn modelId="{5D4D18F2-786D-4D90-B9B2-4B995A032D34}" type="presOf" srcId="{3A920E77-E1A6-464B-B74C-9D749498856D}" destId="{E97351A9-054B-4FDC-9599-1F80DECBE305}" srcOrd="1" destOrd="0" presId="urn:microsoft.com/office/officeart/2005/8/layout/hierarchy2"/>
    <dgm:cxn modelId="{F4E55603-C3EF-4BB8-8687-BCA57F372F8A}" srcId="{F2AC6873-39B9-4DC7-BFAE-83CF7409CD9F}" destId="{70D8B0AE-526C-4AA6-A873-E4F075DEE6DA}" srcOrd="3" destOrd="0" parTransId="{3A920E77-E1A6-464B-B74C-9D749498856D}" sibTransId="{2DC3CFD5-4270-467A-AF46-CEF80A303719}"/>
    <dgm:cxn modelId="{4D288611-1E91-4AFC-9BC6-81A48F8D23CF}" type="presOf" srcId="{30136079-515A-4BFD-8B5D-730452527274}" destId="{6AC82919-2C74-4870-8376-DB9628A10C51}" srcOrd="0" destOrd="0" presId="urn:microsoft.com/office/officeart/2005/8/layout/hierarchy2"/>
    <dgm:cxn modelId="{6F382FBB-FB5E-4E97-8AF1-ACF09546233C}" type="presOf" srcId="{00B8E016-E137-433D-BDA8-2D70B0DE946C}" destId="{C4D4915B-1610-4942-BFC0-308759100555}" srcOrd="0" destOrd="0" presId="urn:microsoft.com/office/officeart/2005/8/layout/hierarchy2"/>
    <dgm:cxn modelId="{4105A798-318C-46EE-9F97-7EF6077A1975}" srcId="{F2AC6873-39B9-4DC7-BFAE-83CF7409CD9F}" destId="{00B8E016-E137-433D-BDA8-2D70B0DE946C}" srcOrd="1" destOrd="0" parTransId="{637DEFB1-CCA3-45A4-9B6D-4778991307CF}" sibTransId="{0685CEDF-029F-420D-8414-5FAD5DBA080E}"/>
    <dgm:cxn modelId="{EEC4F3C5-FBA1-48CD-B50A-91C4CC4BEB07}" type="presOf" srcId="{3A920E77-E1A6-464B-B74C-9D749498856D}" destId="{C2EF17E2-5FDE-44E9-9E0C-898BEDB204B9}" srcOrd="0" destOrd="0" presId="urn:microsoft.com/office/officeart/2005/8/layout/hierarchy2"/>
    <dgm:cxn modelId="{2C4D22BC-8B2A-4E28-B566-015FDFD4B628}" srcId="{F2AC6873-39B9-4DC7-BFAE-83CF7409CD9F}" destId="{47E5EF21-831B-431A-9CB2-B3F34EBC13AB}" srcOrd="0" destOrd="0" parTransId="{80941237-1556-48B8-A6B5-F8925B11533D}" sibTransId="{F23D8FDF-A041-4290-AC83-A9A6FC67BBC8}"/>
    <dgm:cxn modelId="{79719B54-5F17-4A70-B6E2-5834FFC8A0EA}" type="presOf" srcId="{80941237-1556-48B8-A6B5-F8925B11533D}" destId="{01D4FA41-D76A-41D9-BBDD-BE63BEB0855D}" srcOrd="0" destOrd="0" presId="urn:microsoft.com/office/officeart/2005/8/layout/hierarchy2"/>
    <dgm:cxn modelId="{CF836266-482C-4446-9619-FC7F68E2F6B1}" type="presOf" srcId="{9826447C-E79C-4503-A894-3028C01425C8}" destId="{41C186DB-D578-4464-A19D-A1A671D6ABA9}" srcOrd="0" destOrd="0" presId="urn:microsoft.com/office/officeart/2005/8/layout/hierarchy2"/>
    <dgm:cxn modelId="{503745BA-2C14-4454-AA0D-B7FE4F23A8C6}" type="presOf" srcId="{80941237-1556-48B8-A6B5-F8925B11533D}" destId="{97B067DC-D62D-4FEA-8781-3C11DD6FC570}" srcOrd="1" destOrd="0" presId="urn:microsoft.com/office/officeart/2005/8/layout/hierarchy2"/>
    <dgm:cxn modelId="{AB7C81F3-CE91-47C2-BE43-7C932671119A}" type="presOf" srcId="{637DEFB1-CCA3-45A4-9B6D-4778991307CF}" destId="{C29142DE-3101-43AA-ADAF-C47AB5889D46}" srcOrd="1" destOrd="0" presId="urn:microsoft.com/office/officeart/2005/8/layout/hierarchy2"/>
    <dgm:cxn modelId="{ED705EBD-7DE5-4229-9165-A35771F56FBD}" srcId="{F2AC6873-39B9-4DC7-BFAE-83CF7409CD9F}" destId="{2A700CC3-29EB-49E7-8FD6-E45B5BBEB762}" srcOrd="2" destOrd="0" parTransId="{30136079-515A-4BFD-8B5D-730452527274}" sibTransId="{D187BC46-D7CD-4F30-AC69-5C0301027153}"/>
    <dgm:cxn modelId="{6849F9EE-EBCE-49AA-9233-4FA1523A97D1}" type="presParOf" srcId="{EA3F7405-EE24-4DAD-A3B6-ACE46236A39D}" destId="{218F6BE2-F3F3-4F2F-897F-25341BC835EA}" srcOrd="0" destOrd="0" presId="urn:microsoft.com/office/officeart/2005/8/layout/hierarchy2"/>
    <dgm:cxn modelId="{053697C8-1A8E-4E51-8E5C-9699853DF776}" type="presParOf" srcId="{218F6BE2-F3F3-4F2F-897F-25341BC835EA}" destId="{86BCE458-3A45-441E-96BE-3D3273C4EA29}" srcOrd="0" destOrd="0" presId="urn:microsoft.com/office/officeart/2005/8/layout/hierarchy2"/>
    <dgm:cxn modelId="{7C93203E-4206-4588-9345-328D77CE8CAB}" type="presParOf" srcId="{218F6BE2-F3F3-4F2F-897F-25341BC835EA}" destId="{112577F2-BEAB-434E-B3A4-E27FBBE1C234}" srcOrd="1" destOrd="0" presId="urn:microsoft.com/office/officeart/2005/8/layout/hierarchy2"/>
    <dgm:cxn modelId="{9B73F1F7-7525-4140-9FB7-49E3651FC187}" type="presParOf" srcId="{112577F2-BEAB-434E-B3A4-E27FBBE1C234}" destId="{01D4FA41-D76A-41D9-BBDD-BE63BEB0855D}" srcOrd="0" destOrd="0" presId="urn:microsoft.com/office/officeart/2005/8/layout/hierarchy2"/>
    <dgm:cxn modelId="{35A6A7A1-1AC2-44EE-BFD9-738E77F1F315}" type="presParOf" srcId="{01D4FA41-D76A-41D9-BBDD-BE63BEB0855D}" destId="{97B067DC-D62D-4FEA-8781-3C11DD6FC570}" srcOrd="0" destOrd="0" presId="urn:microsoft.com/office/officeart/2005/8/layout/hierarchy2"/>
    <dgm:cxn modelId="{A56B68BC-014C-435D-8211-89AFB485A8D0}" type="presParOf" srcId="{112577F2-BEAB-434E-B3A4-E27FBBE1C234}" destId="{2DBFAB8D-7A89-4850-847D-EB418DBD8205}" srcOrd="1" destOrd="0" presId="urn:microsoft.com/office/officeart/2005/8/layout/hierarchy2"/>
    <dgm:cxn modelId="{53A395C0-48A2-4773-AD24-89C4FACF6299}" type="presParOf" srcId="{2DBFAB8D-7A89-4850-847D-EB418DBD8205}" destId="{EC92FCEF-3266-4090-A081-7ED9AA1AF4B2}" srcOrd="0" destOrd="0" presId="urn:microsoft.com/office/officeart/2005/8/layout/hierarchy2"/>
    <dgm:cxn modelId="{A0325DA0-01FA-42CD-8322-8CB0AD4CED29}" type="presParOf" srcId="{2DBFAB8D-7A89-4850-847D-EB418DBD8205}" destId="{5B82665E-FA77-4240-8A4C-DFADF84B34F1}" srcOrd="1" destOrd="0" presId="urn:microsoft.com/office/officeart/2005/8/layout/hierarchy2"/>
    <dgm:cxn modelId="{F3ED4924-99EA-4844-BD55-86D96BBF4001}" type="presParOf" srcId="{112577F2-BEAB-434E-B3A4-E27FBBE1C234}" destId="{87E0D20C-8262-4E3D-B13A-6418C547C21D}" srcOrd="2" destOrd="0" presId="urn:microsoft.com/office/officeart/2005/8/layout/hierarchy2"/>
    <dgm:cxn modelId="{154934BB-C0BA-43DA-A1C3-6E28A762BF34}" type="presParOf" srcId="{87E0D20C-8262-4E3D-B13A-6418C547C21D}" destId="{C29142DE-3101-43AA-ADAF-C47AB5889D46}" srcOrd="0" destOrd="0" presId="urn:microsoft.com/office/officeart/2005/8/layout/hierarchy2"/>
    <dgm:cxn modelId="{A6CDD9E8-EAD3-4B57-8F0B-5144AB29AC22}" type="presParOf" srcId="{112577F2-BEAB-434E-B3A4-E27FBBE1C234}" destId="{3C326773-CCA1-4C93-9F11-97BA7628E636}" srcOrd="3" destOrd="0" presId="urn:microsoft.com/office/officeart/2005/8/layout/hierarchy2"/>
    <dgm:cxn modelId="{E75FA99C-FC64-42F5-9B15-AD87F99341ED}" type="presParOf" srcId="{3C326773-CCA1-4C93-9F11-97BA7628E636}" destId="{C4D4915B-1610-4942-BFC0-308759100555}" srcOrd="0" destOrd="0" presId="urn:microsoft.com/office/officeart/2005/8/layout/hierarchy2"/>
    <dgm:cxn modelId="{396AF4A3-2C06-46BA-B947-521B853CA5FC}" type="presParOf" srcId="{3C326773-CCA1-4C93-9F11-97BA7628E636}" destId="{8D918F1A-08FC-4D0A-865F-185F1903921E}" srcOrd="1" destOrd="0" presId="urn:microsoft.com/office/officeart/2005/8/layout/hierarchy2"/>
    <dgm:cxn modelId="{0EB52D2E-7BA1-4B68-945E-CEC109B38610}" type="presParOf" srcId="{112577F2-BEAB-434E-B3A4-E27FBBE1C234}" destId="{6AC82919-2C74-4870-8376-DB9628A10C51}" srcOrd="4" destOrd="0" presId="urn:microsoft.com/office/officeart/2005/8/layout/hierarchy2"/>
    <dgm:cxn modelId="{7877043D-FF2F-49C9-9B0A-97CA744FCFA8}" type="presParOf" srcId="{6AC82919-2C74-4870-8376-DB9628A10C51}" destId="{CF2C270A-A3D8-45B6-9F7D-03B10BE4B16C}" srcOrd="0" destOrd="0" presId="urn:microsoft.com/office/officeart/2005/8/layout/hierarchy2"/>
    <dgm:cxn modelId="{345B5A86-4D7A-4F39-9C3D-C6F2666F19B0}" type="presParOf" srcId="{112577F2-BEAB-434E-B3A4-E27FBBE1C234}" destId="{5C564DA4-630C-4B60-8C7F-70A9096CB534}" srcOrd="5" destOrd="0" presId="urn:microsoft.com/office/officeart/2005/8/layout/hierarchy2"/>
    <dgm:cxn modelId="{A2B11984-A6BF-40D5-B905-2028C33D361B}" type="presParOf" srcId="{5C564DA4-630C-4B60-8C7F-70A9096CB534}" destId="{3E02F6BE-9629-4B7E-8B4F-4686CD000BC4}" srcOrd="0" destOrd="0" presId="urn:microsoft.com/office/officeart/2005/8/layout/hierarchy2"/>
    <dgm:cxn modelId="{8FC61578-D80B-496D-A5E4-03E287F2DB8A}" type="presParOf" srcId="{5C564DA4-630C-4B60-8C7F-70A9096CB534}" destId="{38DF62B9-9763-4988-B6CA-6F088D0FA792}" srcOrd="1" destOrd="0" presId="urn:microsoft.com/office/officeart/2005/8/layout/hierarchy2"/>
    <dgm:cxn modelId="{C20E835D-2E30-468B-ACD3-686A6DFB9571}" type="presParOf" srcId="{112577F2-BEAB-434E-B3A4-E27FBBE1C234}" destId="{C2EF17E2-5FDE-44E9-9E0C-898BEDB204B9}" srcOrd="6" destOrd="0" presId="urn:microsoft.com/office/officeart/2005/8/layout/hierarchy2"/>
    <dgm:cxn modelId="{B997D66C-2FD9-44F5-ADFD-45A398BB926D}" type="presParOf" srcId="{C2EF17E2-5FDE-44E9-9E0C-898BEDB204B9}" destId="{E97351A9-054B-4FDC-9599-1F80DECBE305}" srcOrd="0" destOrd="0" presId="urn:microsoft.com/office/officeart/2005/8/layout/hierarchy2"/>
    <dgm:cxn modelId="{95808049-B929-4B3C-A797-F089FF9535B3}" type="presParOf" srcId="{112577F2-BEAB-434E-B3A4-E27FBBE1C234}" destId="{100EF530-958E-41E2-9B10-041FFCCB597F}" srcOrd="7" destOrd="0" presId="urn:microsoft.com/office/officeart/2005/8/layout/hierarchy2"/>
    <dgm:cxn modelId="{3D337AB9-1626-495C-B4AC-ED289B39C20F}" type="presParOf" srcId="{100EF530-958E-41E2-9B10-041FFCCB597F}" destId="{A9334CDE-9393-435A-950C-CCB2BCE1BE04}" srcOrd="0" destOrd="0" presId="urn:microsoft.com/office/officeart/2005/8/layout/hierarchy2"/>
    <dgm:cxn modelId="{46749D0E-96DA-48DF-96BB-0A32A1F25B8E}" type="presParOf" srcId="{100EF530-958E-41E2-9B10-041FFCCB597F}" destId="{EEB66AA1-C09F-4F58-A7C8-E787449E3544}" srcOrd="1" destOrd="0" presId="urn:microsoft.com/office/officeart/2005/8/layout/hierarchy2"/>
    <dgm:cxn modelId="{8D83A09C-D617-4ED7-8FA4-DA3E4B9C2702}" type="presParOf" srcId="{112577F2-BEAB-434E-B3A4-E27FBBE1C234}" destId="{065799F3-D775-40B5-A5CC-02D480E6CFD2}" srcOrd="8" destOrd="0" presId="urn:microsoft.com/office/officeart/2005/8/layout/hierarchy2"/>
    <dgm:cxn modelId="{03FB7C27-7399-44EB-8DA3-12EDCD6520D3}" type="presParOf" srcId="{065799F3-D775-40B5-A5CC-02D480E6CFD2}" destId="{2B2876FB-E7A9-47AB-BB07-27223BCCB1DC}" srcOrd="0" destOrd="0" presId="urn:microsoft.com/office/officeart/2005/8/layout/hierarchy2"/>
    <dgm:cxn modelId="{1EEABE0E-08BF-482B-87D2-6394E0F1389C}" type="presParOf" srcId="{112577F2-BEAB-434E-B3A4-E27FBBE1C234}" destId="{C06B77A8-6E06-4D69-B441-6E6B3BA3BA98}" srcOrd="9" destOrd="0" presId="urn:microsoft.com/office/officeart/2005/8/layout/hierarchy2"/>
    <dgm:cxn modelId="{ECAA0E74-A3FF-4CC8-B312-9B405B98F98E}" type="presParOf" srcId="{C06B77A8-6E06-4D69-B441-6E6B3BA3BA98}" destId="{41C186DB-D578-4464-A19D-A1A671D6ABA9}" srcOrd="0" destOrd="0" presId="urn:microsoft.com/office/officeart/2005/8/layout/hierarchy2"/>
    <dgm:cxn modelId="{CE18AA57-838E-43B7-8194-B1E8219430F7}" type="presParOf" srcId="{C06B77A8-6E06-4D69-B441-6E6B3BA3BA98}" destId="{DE182B30-0FA8-456E-B8BA-99ACD5F0CE3F}" srcOrd="1" destOrd="0" presId="urn:microsoft.com/office/officeart/2005/8/layout/hierarchy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F637E89-4C03-4F96-8E56-C5A18FDF8CFE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2FDC346A-35C9-4D68-9321-72053BA91578}">
      <dgm:prSet phldrT="[Texto]" custT="1"/>
      <dgm:spPr/>
      <dgm:t>
        <a:bodyPr/>
        <a:lstStyle/>
        <a:p>
          <a:r>
            <a:rPr lang="es-VE" sz="1800" b="1" dirty="0" smtClean="0"/>
            <a:t>Entorno Ambiental</a:t>
          </a:r>
          <a:endParaRPr lang="es-VE" sz="1800" b="1" dirty="0"/>
        </a:p>
      </dgm:t>
    </dgm:pt>
    <dgm:pt modelId="{D0A13D42-E48A-4B80-AF16-72B77D8C2CB0}" type="parTrans" cxnId="{6941E492-F576-4138-9F4F-72DDF7645042}">
      <dgm:prSet/>
      <dgm:spPr/>
      <dgm:t>
        <a:bodyPr/>
        <a:lstStyle/>
        <a:p>
          <a:endParaRPr lang="es-VE" sz="1800" b="1"/>
        </a:p>
      </dgm:t>
    </dgm:pt>
    <dgm:pt modelId="{E5CD3B6F-653D-494D-84C0-FD72126FEE61}" type="sibTrans" cxnId="{6941E492-F576-4138-9F4F-72DDF7645042}">
      <dgm:prSet/>
      <dgm:spPr/>
      <dgm:t>
        <a:bodyPr/>
        <a:lstStyle/>
        <a:p>
          <a:endParaRPr lang="es-VE" sz="1800" b="1"/>
        </a:p>
      </dgm:t>
    </dgm:pt>
    <dgm:pt modelId="{453B83D0-166E-4C67-8D4E-4F1433A219FA}">
      <dgm:prSet phldrT="[Texto]" custT="1"/>
      <dgm:spPr/>
      <dgm:t>
        <a:bodyPr/>
        <a:lstStyle/>
        <a:p>
          <a:r>
            <a:rPr lang="es-VE" sz="1800" b="1" dirty="0" smtClean="0"/>
            <a:t>Principios y consideraciones</a:t>
          </a:r>
          <a:endParaRPr lang="es-VE" sz="1800" b="1" dirty="0"/>
        </a:p>
      </dgm:t>
    </dgm:pt>
    <dgm:pt modelId="{717262BE-37EC-41AF-94D3-88C8A4710AC0}" type="parTrans" cxnId="{7694910F-78DE-478D-A25F-59172E6B8750}">
      <dgm:prSet custT="1"/>
      <dgm:spPr/>
      <dgm:t>
        <a:bodyPr/>
        <a:lstStyle/>
        <a:p>
          <a:endParaRPr lang="es-VE" sz="1800" b="1"/>
        </a:p>
      </dgm:t>
    </dgm:pt>
    <dgm:pt modelId="{AB2BF087-78E1-4EDF-9064-31D0CBE7E141}" type="sibTrans" cxnId="{7694910F-78DE-478D-A25F-59172E6B8750}">
      <dgm:prSet/>
      <dgm:spPr/>
      <dgm:t>
        <a:bodyPr/>
        <a:lstStyle/>
        <a:p>
          <a:endParaRPr lang="es-VE" sz="1800" b="1"/>
        </a:p>
      </dgm:t>
    </dgm:pt>
    <dgm:pt modelId="{E9EA6A1C-6547-4635-A921-394BA1676CBD}">
      <dgm:prSet phldrT="[Texto]" custT="1"/>
      <dgm:spPr/>
      <dgm:t>
        <a:bodyPr/>
        <a:lstStyle/>
        <a:p>
          <a:r>
            <a:rPr lang="es-VE" sz="1800" b="1" dirty="0" smtClean="0"/>
            <a:t>Responsabilidad ambiental</a:t>
          </a:r>
          <a:endParaRPr lang="es-VE" sz="1800" b="1" dirty="0"/>
        </a:p>
      </dgm:t>
    </dgm:pt>
    <dgm:pt modelId="{415AD31D-AD5A-400B-A13D-8D3C6B849536}" type="parTrans" cxnId="{53AF741D-B12D-4723-97B1-1A8CD8A4B9BD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BC6DD55E-D1D1-450C-8E5E-F0EC4AD9F2D1}" type="sibTrans" cxnId="{53AF741D-B12D-4723-97B1-1A8CD8A4B9BD}">
      <dgm:prSet/>
      <dgm:spPr/>
      <dgm:t>
        <a:bodyPr/>
        <a:lstStyle/>
        <a:p>
          <a:endParaRPr lang="es-VE" sz="1800" b="1"/>
        </a:p>
      </dgm:t>
    </dgm:pt>
    <dgm:pt modelId="{89E96776-1FE6-43C7-9D14-C88A4F25ABB0}">
      <dgm:prSet phldrT="[Texto]" custT="1"/>
      <dgm:spPr/>
      <dgm:t>
        <a:bodyPr/>
        <a:lstStyle/>
        <a:p>
          <a:r>
            <a:rPr lang="es-VE" sz="1800" b="1" dirty="0" smtClean="0"/>
            <a:t>Estrategias, políticas y herramientas</a:t>
          </a:r>
          <a:endParaRPr lang="es-VE" sz="1800" b="1" dirty="0"/>
        </a:p>
      </dgm:t>
    </dgm:pt>
    <dgm:pt modelId="{60795F23-E4C6-4C1C-8465-42DD3B2B72D8}" type="parTrans" cxnId="{0178B232-85E9-4C3A-BC35-F6BD424186E6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2BAEE66C-E92A-47FD-94D0-4228EEDA0EC8}" type="sibTrans" cxnId="{0178B232-85E9-4C3A-BC35-F6BD424186E6}">
      <dgm:prSet/>
      <dgm:spPr/>
      <dgm:t>
        <a:bodyPr/>
        <a:lstStyle/>
        <a:p>
          <a:endParaRPr lang="es-VE" sz="1800" b="1"/>
        </a:p>
      </dgm:t>
    </dgm:pt>
    <dgm:pt modelId="{7C5214D9-ED54-421D-A247-3E3C6356D4E3}">
      <dgm:prSet phldrT="[Texto]" custT="1"/>
      <dgm:spPr/>
      <dgm:t>
        <a:bodyPr/>
        <a:lstStyle/>
        <a:p>
          <a:r>
            <a:rPr lang="es-VE" sz="1800" b="1" dirty="0" smtClean="0"/>
            <a:t>Aspectos Ambientales</a:t>
          </a:r>
          <a:endParaRPr lang="es-VE" sz="1800" b="1" dirty="0"/>
        </a:p>
      </dgm:t>
    </dgm:pt>
    <dgm:pt modelId="{C6DC6E04-C3CE-4DF4-ABDE-7E17A7CBEAB2}" type="parTrans" cxnId="{6BCC10BD-7BED-4746-90A5-5437063AFA9C}">
      <dgm:prSet custT="1"/>
      <dgm:spPr/>
      <dgm:t>
        <a:bodyPr/>
        <a:lstStyle/>
        <a:p>
          <a:endParaRPr lang="es-VE" sz="1800" b="1"/>
        </a:p>
      </dgm:t>
    </dgm:pt>
    <dgm:pt modelId="{46FC1A59-2E96-4687-9814-E058E6AE3022}" type="sibTrans" cxnId="{6BCC10BD-7BED-4746-90A5-5437063AFA9C}">
      <dgm:prSet/>
      <dgm:spPr/>
      <dgm:t>
        <a:bodyPr/>
        <a:lstStyle/>
        <a:p>
          <a:endParaRPr lang="es-VE" sz="1800" b="1"/>
        </a:p>
      </dgm:t>
    </dgm:pt>
    <dgm:pt modelId="{80B83AAA-A926-4018-A505-EB2B97321B98}">
      <dgm:prSet phldrT="[Texto]" custT="1"/>
      <dgm:spPr/>
      <dgm:t>
        <a:bodyPr/>
        <a:lstStyle/>
        <a:p>
          <a:r>
            <a:rPr lang="es-VE" sz="1800" b="1" dirty="0" smtClean="0"/>
            <a:t>Aspectos ambientales de actividades productoras y de servicios</a:t>
          </a:r>
          <a:endParaRPr lang="es-VE" sz="1800" b="1" dirty="0"/>
        </a:p>
      </dgm:t>
    </dgm:pt>
    <dgm:pt modelId="{9FFC6C0D-9B3D-4616-B161-2779212FE753}" type="parTrans" cxnId="{7427E6CF-8C70-4CA1-A336-786D184B9F01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632AAADF-F3EC-4707-9412-43AFC25BC8D6}" type="sibTrans" cxnId="{7427E6CF-8C70-4CA1-A336-786D184B9F01}">
      <dgm:prSet/>
      <dgm:spPr/>
      <dgm:t>
        <a:bodyPr/>
        <a:lstStyle/>
        <a:p>
          <a:endParaRPr lang="es-VE" sz="1800" b="1"/>
        </a:p>
      </dgm:t>
    </dgm:pt>
    <dgm:pt modelId="{A358560F-BC1A-4CCA-A416-72F17597D83B}">
      <dgm:prSet phldrT="[Texto]" custT="1"/>
      <dgm:spPr/>
      <dgm:t>
        <a:bodyPr/>
        <a:lstStyle/>
        <a:p>
          <a:r>
            <a:rPr lang="es-VE" sz="1800" b="1" dirty="0" smtClean="0"/>
            <a:t>Uso de tecnologías limpias</a:t>
          </a:r>
          <a:endParaRPr lang="es-VE" sz="1800" b="1" dirty="0"/>
        </a:p>
      </dgm:t>
    </dgm:pt>
    <dgm:pt modelId="{F93F5C07-64F8-4FD6-8742-4C1A4CD1CFF3}" type="parTrans" cxnId="{DD4EBDBA-2FDA-4050-9B9E-A8AA3BA8FAE2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7D24353B-ECB0-48F9-9B66-169AD6FC13BB}" type="sibTrans" cxnId="{DD4EBDBA-2FDA-4050-9B9E-A8AA3BA8FAE2}">
      <dgm:prSet/>
      <dgm:spPr/>
      <dgm:t>
        <a:bodyPr/>
        <a:lstStyle/>
        <a:p>
          <a:endParaRPr lang="es-VE" sz="1800" b="1"/>
        </a:p>
      </dgm:t>
    </dgm:pt>
    <dgm:pt modelId="{AC7E476B-C5D5-431A-ACF4-EDA94103B022}">
      <dgm:prSet phldrT="[Texto]" custT="1"/>
      <dgm:spPr/>
      <dgm:t>
        <a:bodyPr/>
        <a:lstStyle/>
        <a:p>
          <a:r>
            <a:rPr lang="es-VE" sz="1800" b="1" dirty="0" smtClean="0"/>
            <a:t>Aproximación preventiva</a:t>
          </a:r>
          <a:endParaRPr lang="es-VE" sz="1800" b="1" dirty="0"/>
        </a:p>
      </dgm:t>
    </dgm:pt>
    <dgm:pt modelId="{DF6C6084-5F48-41F3-997A-E67F4432CD3C}" type="parTrans" cxnId="{12C5C209-7608-4131-9800-DDECBCC2F369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2C2864E4-98D5-410C-B566-7A9D05AB35A6}" type="sibTrans" cxnId="{12C5C209-7608-4131-9800-DDECBCC2F369}">
      <dgm:prSet/>
      <dgm:spPr/>
      <dgm:t>
        <a:bodyPr/>
        <a:lstStyle/>
        <a:p>
          <a:endParaRPr lang="es-VE" sz="1800" b="1"/>
        </a:p>
      </dgm:t>
    </dgm:pt>
    <dgm:pt modelId="{A100ECAC-4662-4CC9-8CC2-E6D2E27C0D08}">
      <dgm:prSet phldrT="[Texto]" custT="1"/>
      <dgm:spPr/>
      <dgm:t>
        <a:bodyPr/>
        <a:lstStyle/>
        <a:p>
          <a:r>
            <a:rPr lang="es-VE" sz="1800" b="1" dirty="0" smtClean="0"/>
            <a:t>Evaluación de sistemas ecológico</a:t>
          </a:r>
          <a:endParaRPr lang="es-VE" sz="1800" b="1" dirty="0"/>
        </a:p>
      </dgm:t>
    </dgm:pt>
    <dgm:pt modelId="{043E855B-39C1-4326-A65E-1A0A75B5883D}" type="parTrans" cxnId="{BB9525F1-5F51-4466-90A6-8B873933379D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7C0EE502-ACAA-4635-952C-38F10ADDCD19}" type="sibTrans" cxnId="{BB9525F1-5F51-4466-90A6-8B873933379D}">
      <dgm:prSet/>
      <dgm:spPr/>
      <dgm:t>
        <a:bodyPr/>
        <a:lstStyle/>
        <a:p>
          <a:endParaRPr lang="es-VE" sz="1800" b="1"/>
        </a:p>
      </dgm:t>
    </dgm:pt>
    <dgm:pt modelId="{0E546F37-AC91-451B-AF2F-DAAFB9C9FC76}">
      <dgm:prSet phldrT="[Texto]" custT="1"/>
      <dgm:spPr/>
      <dgm:t>
        <a:bodyPr/>
        <a:lstStyle/>
        <a:p>
          <a:r>
            <a:rPr lang="es-VE" sz="1800" b="1" dirty="0" smtClean="0"/>
            <a:t>Promover un consumo y producción sustentables</a:t>
          </a:r>
          <a:endParaRPr lang="es-VE" sz="1800" b="1" dirty="0"/>
        </a:p>
      </dgm:t>
    </dgm:pt>
    <dgm:pt modelId="{4F9FB096-4154-4805-BD34-181174169744}" type="parTrans" cxnId="{F46E7087-C1B4-4C06-88AD-018205BE7D07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7F797836-05B1-4D7B-9CF4-B509BE6B876B}" type="sibTrans" cxnId="{F46E7087-C1B4-4C06-88AD-018205BE7D07}">
      <dgm:prSet/>
      <dgm:spPr/>
      <dgm:t>
        <a:bodyPr/>
        <a:lstStyle/>
        <a:p>
          <a:endParaRPr lang="es-VE" sz="1800" b="1"/>
        </a:p>
      </dgm:t>
    </dgm:pt>
    <dgm:pt modelId="{F53BF950-C380-4973-9C01-B35702312DA1}">
      <dgm:prSet phldrT="[Texto]" custT="1"/>
      <dgm:spPr/>
      <dgm:t>
        <a:bodyPr/>
        <a:lstStyle/>
        <a:p>
          <a:r>
            <a:rPr lang="es-VE" sz="1800" b="1" dirty="0" smtClean="0"/>
            <a:t>Uso de recursos renovables</a:t>
          </a:r>
          <a:endParaRPr lang="es-VE" sz="1800" b="1" dirty="0"/>
        </a:p>
      </dgm:t>
    </dgm:pt>
    <dgm:pt modelId="{15446E18-EB41-48B4-B3B2-F84A9FA6CDB2}" type="parTrans" cxnId="{BE3E0A7E-0D58-44E9-B6E7-A977DC515FA6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9C8703A4-AF02-4DFF-A2B9-6DB6D70C6B62}" type="sibTrans" cxnId="{BE3E0A7E-0D58-44E9-B6E7-A977DC515FA6}">
      <dgm:prSet/>
      <dgm:spPr/>
      <dgm:t>
        <a:bodyPr/>
        <a:lstStyle/>
        <a:p>
          <a:endParaRPr lang="es-VE" sz="1800" b="1"/>
        </a:p>
      </dgm:t>
    </dgm:pt>
    <dgm:pt modelId="{86FAB155-A604-401C-B59E-F9DDD539653F}">
      <dgm:prSet phldrT="[Texto]" custT="1"/>
      <dgm:spPr/>
      <dgm:t>
        <a:bodyPr/>
        <a:lstStyle/>
        <a:p>
          <a:r>
            <a:rPr lang="es-VE" sz="1800" b="1" dirty="0" smtClean="0"/>
            <a:t>Combate al cambio climático</a:t>
          </a:r>
          <a:endParaRPr lang="es-VE" sz="1800" b="1" dirty="0"/>
        </a:p>
      </dgm:t>
    </dgm:pt>
    <dgm:pt modelId="{1BC5B6AB-B863-44F4-AD9A-CA6B737EA823}" type="parTrans" cxnId="{80755CCF-CDA6-4DE8-8AE2-3D39885A2913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C0E47516-7BD4-4E45-885C-7F47E4223E5C}" type="sibTrans" cxnId="{80755CCF-CDA6-4DE8-8AE2-3D39885A2913}">
      <dgm:prSet/>
      <dgm:spPr/>
      <dgm:t>
        <a:bodyPr/>
        <a:lstStyle/>
        <a:p>
          <a:endParaRPr lang="es-VE" sz="1800" b="1"/>
        </a:p>
      </dgm:t>
    </dgm:pt>
    <dgm:pt modelId="{8C09F07A-56D4-4449-888E-B9D84500449A}">
      <dgm:prSet phldrT="[Texto]" custT="1"/>
      <dgm:spPr/>
      <dgm:t>
        <a:bodyPr/>
        <a:lstStyle/>
        <a:p>
          <a:r>
            <a:rPr lang="es-VE" sz="1800" b="1" dirty="0" smtClean="0"/>
            <a:t>Principio de pago por contaminación</a:t>
          </a:r>
          <a:endParaRPr lang="es-VE" sz="1800" b="1" dirty="0"/>
        </a:p>
      </dgm:t>
    </dgm:pt>
    <dgm:pt modelId="{72F54CC6-31CF-4FC4-9C56-38DF677C9F1C}" type="sibTrans" cxnId="{733A8294-D08A-42F0-A989-142981C41733}">
      <dgm:prSet/>
      <dgm:spPr/>
      <dgm:t>
        <a:bodyPr/>
        <a:lstStyle/>
        <a:p>
          <a:endParaRPr lang="es-VE" sz="1800" b="1"/>
        </a:p>
      </dgm:t>
    </dgm:pt>
    <dgm:pt modelId="{A21C4EE4-B6AD-4003-B017-D1F0E7307E69}" type="parTrans" cxnId="{733A8294-D08A-42F0-A989-142981C41733}">
      <dgm:prSet custT="1"/>
      <dgm:spPr>
        <a:ln w="19050"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es-VE" sz="1800" b="1"/>
        </a:p>
      </dgm:t>
    </dgm:pt>
    <dgm:pt modelId="{9BA606AA-45AD-4073-BA11-327AA626AF29}" type="pres">
      <dgm:prSet presAssocID="{8F637E89-4C03-4F96-8E56-C5A18FDF8CF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F43414D-66D6-4846-87FE-D8CD0EFFC1FE}" type="pres">
      <dgm:prSet presAssocID="{2FDC346A-35C9-4D68-9321-72053BA91578}" presName="root1" presStyleCnt="0"/>
      <dgm:spPr/>
    </dgm:pt>
    <dgm:pt modelId="{EC26FD55-BAB2-4D4C-9D1B-C0E97440FDF5}" type="pres">
      <dgm:prSet presAssocID="{2FDC346A-35C9-4D68-9321-72053BA91578}" presName="LevelOneTextNode" presStyleLbl="node0" presStyleIdx="0" presStyleCnt="1" custScaleX="134227" custScaleY="16432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72720E65-AC47-4C34-B752-2BA4EA85EEE7}" type="pres">
      <dgm:prSet presAssocID="{2FDC346A-35C9-4D68-9321-72053BA91578}" presName="level2hierChild" presStyleCnt="0"/>
      <dgm:spPr/>
    </dgm:pt>
    <dgm:pt modelId="{3033D899-AA8B-4A4C-BAA9-DF414BF4663F}" type="pres">
      <dgm:prSet presAssocID="{717262BE-37EC-41AF-94D3-88C8A4710AC0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1DC75F7F-F2AB-475B-9E38-EE40ED4F87BC}" type="pres">
      <dgm:prSet presAssocID="{717262BE-37EC-41AF-94D3-88C8A4710AC0}" presName="connTx" presStyleLbl="parChTrans1D2" presStyleIdx="0" presStyleCnt="2"/>
      <dgm:spPr/>
      <dgm:t>
        <a:bodyPr/>
        <a:lstStyle/>
        <a:p>
          <a:endParaRPr lang="es-ES"/>
        </a:p>
      </dgm:t>
    </dgm:pt>
    <dgm:pt modelId="{5950EDEF-BD02-486D-94FA-B55FB1D1759F}" type="pres">
      <dgm:prSet presAssocID="{453B83D0-166E-4C67-8D4E-4F1433A219FA}" presName="root2" presStyleCnt="0"/>
      <dgm:spPr/>
    </dgm:pt>
    <dgm:pt modelId="{F4547A76-21C9-403C-99DE-5808D345FD32}" type="pres">
      <dgm:prSet presAssocID="{453B83D0-166E-4C67-8D4E-4F1433A219FA}" presName="LevelTwoTextNode" presStyleLbl="node2" presStyleIdx="0" presStyleCnt="2" custScaleX="216133" custScaleY="17311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959FFC0-29EE-4DBD-9E08-F8D3874F5385}" type="pres">
      <dgm:prSet presAssocID="{453B83D0-166E-4C67-8D4E-4F1433A219FA}" presName="level3hierChild" presStyleCnt="0"/>
      <dgm:spPr/>
    </dgm:pt>
    <dgm:pt modelId="{2DBF7D73-1154-4F71-B30D-C5BAA5E3F8D6}" type="pres">
      <dgm:prSet presAssocID="{415AD31D-AD5A-400B-A13D-8D3C6B849536}" presName="conn2-1" presStyleLbl="parChTrans1D3" presStyleIdx="0" presStyleCnt="10"/>
      <dgm:spPr/>
      <dgm:t>
        <a:bodyPr/>
        <a:lstStyle/>
        <a:p>
          <a:endParaRPr lang="es-ES"/>
        </a:p>
      </dgm:t>
    </dgm:pt>
    <dgm:pt modelId="{6A0CBF62-5F18-48AC-B6AB-157E23924556}" type="pres">
      <dgm:prSet presAssocID="{415AD31D-AD5A-400B-A13D-8D3C6B849536}" presName="connTx" presStyleLbl="parChTrans1D3" presStyleIdx="0" presStyleCnt="10"/>
      <dgm:spPr/>
      <dgm:t>
        <a:bodyPr/>
        <a:lstStyle/>
        <a:p>
          <a:endParaRPr lang="es-ES"/>
        </a:p>
      </dgm:t>
    </dgm:pt>
    <dgm:pt modelId="{D04C646D-106E-426D-A487-26D1FBCF4179}" type="pres">
      <dgm:prSet presAssocID="{E9EA6A1C-6547-4635-A921-394BA1676CBD}" presName="root2" presStyleCnt="0"/>
      <dgm:spPr/>
    </dgm:pt>
    <dgm:pt modelId="{F850FC86-63D4-4056-AA62-AA967C67D052}" type="pres">
      <dgm:prSet presAssocID="{E9EA6A1C-6547-4635-A921-394BA1676CBD}" presName="LevelTwoTextNode" presStyleLbl="node3" presStyleIdx="0" presStyleCnt="10" custScaleX="43177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E7AEA73-6355-482B-AEA2-094C4992E357}" type="pres">
      <dgm:prSet presAssocID="{E9EA6A1C-6547-4635-A921-394BA1676CBD}" presName="level3hierChild" presStyleCnt="0"/>
      <dgm:spPr/>
    </dgm:pt>
    <dgm:pt modelId="{88912D93-5482-4999-A8AF-A30F80111063}" type="pres">
      <dgm:prSet presAssocID="{DF6C6084-5F48-41F3-997A-E67F4432CD3C}" presName="conn2-1" presStyleLbl="parChTrans1D3" presStyleIdx="1" presStyleCnt="10"/>
      <dgm:spPr/>
      <dgm:t>
        <a:bodyPr/>
        <a:lstStyle/>
        <a:p>
          <a:endParaRPr lang="es-ES"/>
        </a:p>
      </dgm:t>
    </dgm:pt>
    <dgm:pt modelId="{6B239DE1-7375-4B9D-BCB5-55C4A40BC1CB}" type="pres">
      <dgm:prSet presAssocID="{DF6C6084-5F48-41F3-997A-E67F4432CD3C}" presName="connTx" presStyleLbl="parChTrans1D3" presStyleIdx="1" presStyleCnt="10"/>
      <dgm:spPr/>
      <dgm:t>
        <a:bodyPr/>
        <a:lstStyle/>
        <a:p>
          <a:endParaRPr lang="es-ES"/>
        </a:p>
      </dgm:t>
    </dgm:pt>
    <dgm:pt modelId="{71DFB9E9-A6FC-43AA-9CB3-608C04113BD2}" type="pres">
      <dgm:prSet presAssocID="{AC7E476B-C5D5-431A-ACF4-EDA94103B022}" presName="root2" presStyleCnt="0"/>
      <dgm:spPr/>
    </dgm:pt>
    <dgm:pt modelId="{FC5F3333-8E26-4667-BC97-953ABF7ABD9C}" type="pres">
      <dgm:prSet presAssocID="{AC7E476B-C5D5-431A-ACF4-EDA94103B022}" presName="LevelTwoTextNode" presStyleLbl="node3" presStyleIdx="1" presStyleCnt="10" custScaleX="431776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51DFE69A-475B-4284-A9B4-294047148B34}" type="pres">
      <dgm:prSet presAssocID="{AC7E476B-C5D5-431A-ACF4-EDA94103B022}" presName="level3hierChild" presStyleCnt="0"/>
      <dgm:spPr/>
    </dgm:pt>
    <dgm:pt modelId="{44B4DEFE-F928-45EF-B252-E79548C6D96B}" type="pres">
      <dgm:prSet presAssocID="{A21C4EE4-B6AD-4003-B017-D1F0E7307E69}" presName="conn2-1" presStyleLbl="parChTrans1D3" presStyleIdx="2" presStyleCnt="10"/>
      <dgm:spPr/>
      <dgm:t>
        <a:bodyPr/>
        <a:lstStyle/>
        <a:p>
          <a:endParaRPr lang="es-ES"/>
        </a:p>
      </dgm:t>
    </dgm:pt>
    <dgm:pt modelId="{DBA67586-118E-402D-8E58-58ECB11530F3}" type="pres">
      <dgm:prSet presAssocID="{A21C4EE4-B6AD-4003-B017-D1F0E7307E69}" presName="connTx" presStyleLbl="parChTrans1D3" presStyleIdx="2" presStyleCnt="10"/>
      <dgm:spPr/>
      <dgm:t>
        <a:bodyPr/>
        <a:lstStyle/>
        <a:p>
          <a:endParaRPr lang="es-ES"/>
        </a:p>
      </dgm:t>
    </dgm:pt>
    <dgm:pt modelId="{086A0527-F614-4E94-B224-CED89144D5CA}" type="pres">
      <dgm:prSet presAssocID="{8C09F07A-56D4-4449-888E-B9D84500449A}" presName="root2" presStyleCnt="0"/>
      <dgm:spPr/>
    </dgm:pt>
    <dgm:pt modelId="{0D478BB3-616B-4B14-9615-07A665E0114E}" type="pres">
      <dgm:prSet presAssocID="{8C09F07A-56D4-4449-888E-B9D84500449A}" presName="LevelTwoTextNode" presStyleLbl="node3" presStyleIdx="2" presStyleCnt="10" custScaleX="42879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00E8ED1-43D5-41E2-97BC-F26FC533FED7}" type="pres">
      <dgm:prSet presAssocID="{8C09F07A-56D4-4449-888E-B9D84500449A}" presName="level3hierChild" presStyleCnt="0"/>
      <dgm:spPr/>
    </dgm:pt>
    <dgm:pt modelId="{98F8E93B-ABF0-45E5-8FC7-86D08A357AE7}" type="pres">
      <dgm:prSet presAssocID="{F93F5C07-64F8-4FD6-8742-4C1A4CD1CFF3}" presName="conn2-1" presStyleLbl="parChTrans1D3" presStyleIdx="3" presStyleCnt="10"/>
      <dgm:spPr/>
      <dgm:t>
        <a:bodyPr/>
        <a:lstStyle/>
        <a:p>
          <a:endParaRPr lang="es-ES"/>
        </a:p>
      </dgm:t>
    </dgm:pt>
    <dgm:pt modelId="{58A9AC9C-C341-405E-9A68-89309BEA5B65}" type="pres">
      <dgm:prSet presAssocID="{F93F5C07-64F8-4FD6-8742-4C1A4CD1CFF3}" presName="connTx" presStyleLbl="parChTrans1D3" presStyleIdx="3" presStyleCnt="10"/>
      <dgm:spPr/>
      <dgm:t>
        <a:bodyPr/>
        <a:lstStyle/>
        <a:p>
          <a:endParaRPr lang="es-ES"/>
        </a:p>
      </dgm:t>
    </dgm:pt>
    <dgm:pt modelId="{79AF0197-1D6A-4EF9-80B2-1ABBF2A6B329}" type="pres">
      <dgm:prSet presAssocID="{A358560F-BC1A-4CCA-A416-72F17597D83B}" presName="root2" presStyleCnt="0"/>
      <dgm:spPr/>
    </dgm:pt>
    <dgm:pt modelId="{4110B56E-0C0B-45C3-995D-8C274988402A}" type="pres">
      <dgm:prSet presAssocID="{A358560F-BC1A-4CCA-A416-72F17597D83B}" presName="LevelTwoTextNode" presStyleLbl="node3" presStyleIdx="3" presStyleCnt="10" custScaleX="42700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1B2CBAC-81CB-4698-AE4C-D2E9A0465751}" type="pres">
      <dgm:prSet presAssocID="{A358560F-BC1A-4CCA-A416-72F17597D83B}" presName="level3hierChild" presStyleCnt="0"/>
      <dgm:spPr/>
    </dgm:pt>
    <dgm:pt modelId="{1865D7DA-31E2-42B8-9B21-7E9B811F2603}" type="pres">
      <dgm:prSet presAssocID="{60795F23-E4C6-4C1C-8465-42DD3B2B72D8}" presName="conn2-1" presStyleLbl="parChTrans1D3" presStyleIdx="4" presStyleCnt="10"/>
      <dgm:spPr/>
      <dgm:t>
        <a:bodyPr/>
        <a:lstStyle/>
        <a:p>
          <a:endParaRPr lang="es-ES"/>
        </a:p>
      </dgm:t>
    </dgm:pt>
    <dgm:pt modelId="{9609D2DC-78A0-4C1E-BEF6-69D61AEF4D61}" type="pres">
      <dgm:prSet presAssocID="{60795F23-E4C6-4C1C-8465-42DD3B2B72D8}" presName="connTx" presStyleLbl="parChTrans1D3" presStyleIdx="4" presStyleCnt="10"/>
      <dgm:spPr/>
      <dgm:t>
        <a:bodyPr/>
        <a:lstStyle/>
        <a:p>
          <a:endParaRPr lang="es-ES"/>
        </a:p>
      </dgm:t>
    </dgm:pt>
    <dgm:pt modelId="{9062DA80-73BD-4F68-8EEA-C76B68CE1406}" type="pres">
      <dgm:prSet presAssocID="{89E96776-1FE6-43C7-9D14-C88A4F25ABB0}" presName="root2" presStyleCnt="0"/>
      <dgm:spPr/>
    </dgm:pt>
    <dgm:pt modelId="{2CA7E1E4-6D38-4682-AE42-9C688E758421}" type="pres">
      <dgm:prSet presAssocID="{89E96776-1FE6-43C7-9D14-C88A4F25ABB0}" presName="LevelTwoTextNode" presStyleLbl="node3" presStyleIdx="4" presStyleCnt="10" custScaleX="428836" custScaleY="13200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53F2F61-3CB7-4AB9-A183-E3A92D3F70FC}" type="pres">
      <dgm:prSet presAssocID="{89E96776-1FE6-43C7-9D14-C88A4F25ABB0}" presName="level3hierChild" presStyleCnt="0"/>
      <dgm:spPr/>
    </dgm:pt>
    <dgm:pt modelId="{6EC4C66C-FCF5-4677-A07C-ADA90693789B}" type="pres">
      <dgm:prSet presAssocID="{C6DC6E04-C3CE-4DF4-ABDE-7E17A7CBEAB2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65935F43-27DC-44B3-9BB5-02CF9090B1E1}" type="pres">
      <dgm:prSet presAssocID="{C6DC6E04-C3CE-4DF4-ABDE-7E17A7CBEAB2}" presName="connTx" presStyleLbl="parChTrans1D2" presStyleIdx="1" presStyleCnt="2"/>
      <dgm:spPr/>
      <dgm:t>
        <a:bodyPr/>
        <a:lstStyle/>
        <a:p>
          <a:endParaRPr lang="es-ES"/>
        </a:p>
      </dgm:t>
    </dgm:pt>
    <dgm:pt modelId="{C66C46F7-28E7-42E8-B618-F21F23AFF6F6}" type="pres">
      <dgm:prSet presAssocID="{7C5214D9-ED54-421D-A247-3E3C6356D4E3}" presName="root2" presStyleCnt="0"/>
      <dgm:spPr/>
    </dgm:pt>
    <dgm:pt modelId="{E193148A-13D2-4A6A-AAE3-51D841ACA3D2}" type="pres">
      <dgm:prSet presAssocID="{7C5214D9-ED54-421D-A247-3E3C6356D4E3}" presName="LevelTwoTextNode" presStyleLbl="node2" presStyleIdx="1" presStyleCnt="2" custScaleX="213262" custScaleY="12653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5F2CF08-4BA2-4F73-BE05-CCF23AEB1D13}" type="pres">
      <dgm:prSet presAssocID="{7C5214D9-ED54-421D-A247-3E3C6356D4E3}" presName="level3hierChild" presStyleCnt="0"/>
      <dgm:spPr/>
    </dgm:pt>
    <dgm:pt modelId="{CAC9513C-F0AC-4545-9889-7C3B06C24E3A}" type="pres">
      <dgm:prSet presAssocID="{9FFC6C0D-9B3D-4616-B161-2779212FE753}" presName="conn2-1" presStyleLbl="parChTrans1D3" presStyleIdx="5" presStyleCnt="10"/>
      <dgm:spPr/>
      <dgm:t>
        <a:bodyPr/>
        <a:lstStyle/>
        <a:p>
          <a:endParaRPr lang="es-ES"/>
        </a:p>
      </dgm:t>
    </dgm:pt>
    <dgm:pt modelId="{5D8C1A7A-A00C-4430-9A87-59D54F6CA732}" type="pres">
      <dgm:prSet presAssocID="{9FFC6C0D-9B3D-4616-B161-2779212FE753}" presName="connTx" presStyleLbl="parChTrans1D3" presStyleIdx="5" presStyleCnt="10"/>
      <dgm:spPr/>
      <dgm:t>
        <a:bodyPr/>
        <a:lstStyle/>
        <a:p>
          <a:endParaRPr lang="es-ES"/>
        </a:p>
      </dgm:t>
    </dgm:pt>
    <dgm:pt modelId="{9CC3C80B-3A2D-4BC3-9DF1-B11553C7512E}" type="pres">
      <dgm:prSet presAssocID="{80B83AAA-A926-4018-A505-EB2B97321B98}" presName="root2" presStyleCnt="0"/>
      <dgm:spPr/>
    </dgm:pt>
    <dgm:pt modelId="{9338EF75-5372-446F-BBE2-A30F8BAF8811}" type="pres">
      <dgm:prSet presAssocID="{80B83AAA-A926-4018-A505-EB2B97321B98}" presName="LevelTwoTextNode" presStyleLbl="node3" presStyleIdx="5" presStyleCnt="10" custScaleX="434324" custScaleY="1408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7528D3C-60B1-483A-89CA-0610665999AB}" type="pres">
      <dgm:prSet presAssocID="{80B83AAA-A926-4018-A505-EB2B97321B98}" presName="level3hierChild" presStyleCnt="0"/>
      <dgm:spPr/>
    </dgm:pt>
    <dgm:pt modelId="{859EB8E9-713D-40DA-9F2A-65FB4802CD3F}" type="pres">
      <dgm:prSet presAssocID="{4F9FB096-4154-4805-BD34-181174169744}" presName="conn2-1" presStyleLbl="parChTrans1D3" presStyleIdx="6" presStyleCnt="10"/>
      <dgm:spPr/>
      <dgm:t>
        <a:bodyPr/>
        <a:lstStyle/>
        <a:p>
          <a:endParaRPr lang="es-ES"/>
        </a:p>
      </dgm:t>
    </dgm:pt>
    <dgm:pt modelId="{A74BAAF4-0BB4-4389-A0C0-141A1B7F899B}" type="pres">
      <dgm:prSet presAssocID="{4F9FB096-4154-4805-BD34-181174169744}" presName="connTx" presStyleLbl="parChTrans1D3" presStyleIdx="6" presStyleCnt="10"/>
      <dgm:spPr/>
      <dgm:t>
        <a:bodyPr/>
        <a:lstStyle/>
        <a:p>
          <a:endParaRPr lang="es-ES"/>
        </a:p>
      </dgm:t>
    </dgm:pt>
    <dgm:pt modelId="{1455CEDF-1953-42E9-AF78-F0221D1F2ACD}" type="pres">
      <dgm:prSet presAssocID="{0E546F37-AC91-451B-AF2F-DAAFB9C9FC76}" presName="root2" presStyleCnt="0"/>
      <dgm:spPr/>
    </dgm:pt>
    <dgm:pt modelId="{C0DF4BA9-A5B0-486D-BB41-8F4181021913}" type="pres">
      <dgm:prSet presAssocID="{0E546F37-AC91-451B-AF2F-DAAFB9C9FC76}" presName="LevelTwoTextNode" presStyleLbl="node3" presStyleIdx="6" presStyleCnt="10" custScaleX="434418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44117B23-DF16-4636-BB74-7B4FCE1F1EA8}" type="pres">
      <dgm:prSet presAssocID="{0E546F37-AC91-451B-AF2F-DAAFB9C9FC76}" presName="level3hierChild" presStyleCnt="0"/>
      <dgm:spPr/>
    </dgm:pt>
    <dgm:pt modelId="{66C8C364-9E0D-4063-9E3D-39B66277F88C}" type="pres">
      <dgm:prSet presAssocID="{15446E18-EB41-48B4-B3B2-F84A9FA6CDB2}" presName="conn2-1" presStyleLbl="parChTrans1D3" presStyleIdx="7" presStyleCnt="10"/>
      <dgm:spPr/>
      <dgm:t>
        <a:bodyPr/>
        <a:lstStyle/>
        <a:p>
          <a:endParaRPr lang="es-ES"/>
        </a:p>
      </dgm:t>
    </dgm:pt>
    <dgm:pt modelId="{85A1846C-5F4F-4117-86B4-C9CEB9D03A2E}" type="pres">
      <dgm:prSet presAssocID="{15446E18-EB41-48B4-B3B2-F84A9FA6CDB2}" presName="connTx" presStyleLbl="parChTrans1D3" presStyleIdx="7" presStyleCnt="10"/>
      <dgm:spPr/>
      <dgm:t>
        <a:bodyPr/>
        <a:lstStyle/>
        <a:p>
          <a:endParaRPr lang="es-ES"/>
        </a:p>
      </dgm:t>
    </dgm:pt>
    <dgm:pt modelId="{4BD296DF-4312-4B18-A3C7-F68C75EFADD8}" type="pres">
      <dgm:prSet presAssocID="{F53BF950-C380-4973-9C01-B35702312DA1}" presName="root2" presStyleCnt="0"/>
      <dgm:spPr/>
    </dgm:pt>
    <dgm:pt modelId="{C434E693-BE6E-41AC-9299-BC0E79C340B1}" type="pres">
      <dgm:prSet presAssocID="{F53BF950-C380-4973-9C01-B35702312DA1}" presName="LevelTwoTextNode" presStyleLbl="node3" presStyleIdx="7" presStyleCnt="10" custScaleX="435354" custLinFactNeighborX="-782" custLinFactNeighborY="494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913C4624-61B9-4E2B-90C7-B2BAB3B1E30B}" type="pres">
      <dgm:prSet presAssocID="{F53BF950-C380-4973-9C01-B35702312DA1}" presName="level3hierChild" presStyleCnt="0"/>
      <dgm:spPr/>
    </dgm:pt>
    <dgm:pt modelId="{B3C842B4-ECEB-4B52-9BC2-1CA6A413829F}" type="pres">
      <dgm:prSet presAssocID="{1BC5B6AB-B863-44F4-AD9A-CA6B737EA823}" presName="conn2-1" presStyleLbl="parChTrans1D3" presStyleIdx="8" presStyleCnt="10"/>
      <dgm:spPr/>
      <dgm:t>
        <a:bodyPr/>
        <a:lstStyle/>
        <a:p>
          <a:endParaRPr lang="es-ES"/>
        </a:p>
      </dgm:t>
    </dgm:pt>
    <dgm:pt modelId="{645E589D-A1A3-4C6B-B450-15C4BB27BDA1}" type="pres">
      <dgm:prSet presAssocID="{1BC5B6AB-B863-44F4-AD9A-CA6B737EA823}" presName="connTx" presStyleLbl="parChTrans1D3" presStyleIdx="8" presStyleCnt="10"/>
      <dgm:spPr/>
      <dgm:t>
        <a:bodyPr/>
        <a:lstStyle/>
        <a:p>
          <a:endParaRPr lang="es-ES"/>
        </a:p>
      </dgm:t>
    </dgm:pt>
    <dgm:pt modelId="{D8A88D75-3777-4CC4-AF91-98CC7401750E}" type="pres">
      <dgm:prSet presAssocID="{86FAB155-A604-401C-B59E-F9DDD539653F}" presName="root2" presStyleCnt="0"/>
      <dgm:spPr/>
    </dgm:pt>
    <dgm:pt modelId="{C373E697-140D-40B0-B21D-4C8877714FD8}" type="pres">
      <dgm:prSet presAssocID="{86FAB155-A604-401C-B59E-F9DDD539653F}" presName="LevelTwoTextNode" presStyleLbl="node3" presStyleIdx="8" presStyleCnt="10" custScaleX="43203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A8AD7757-EFD2-4F3B-AD5D-364E920C8D11}" type="pres">
      <dgm:prSet presAssocID="{86FAB155-A604-401C-B59E-F9DDD539653F}" presName="level3hierChild" presStyleCnt="0"/>
      <dgm:spPr/>
    </dgm:pt>
    <dgm:pt modelId="{48187048-8CB3-4217-A96D-0BD36AF0E4F2}" type="pres">
      <dgm:prSet presAssocID="{043E855B-39C1-4326-A65E-1A0A75B5883D}" presName="conn2-1" presStyleLbl="parChTrans1D3" presStyleIdx="9" presStyleCnt="10"/>
      <dgm:spPr/>
      <dgm:t>
        <a:bodyPr/>
        <a:lstStyle/>
        <a:p>
          <a:endParaRPr lang="es-ES"/>
        </a:p>
      </dgm:t>
    </dgm:pt>
    <dgm:pt modelId="{D7DE2AE2-A462-4D83-987F-A811FCA1AC6A}" type="pres">
      <dgm:prSet presAssocID="{043E855B-39C1-4326-A65E-1A0A75B5883D}" presName="connTx" presStyleLbl="parChTrans1D3" presStyleIdx="9" presStyleCnt="10"/>
      <dgm:spPr/>
      <dgm:t>
        <a:bodyPr/>
        <a:lstStyle/>
        <a:p>
          <a:endParaRPr lang="es-ES"/>
        </a:p>
      </dgm:t>
    </dgm:pt>
    <dgm:pt modelId="{5129F870-38BF-4048-AA59-0177B1EDC992}" type="pres">
      <dgm:prSet presAssocID="{A100ECAC-4662-4CC9-8CC2-E6D2E27C0D08}" presName="root2" presStyleCnt="0"/>
      <dgm:spPr/>
    </dgm:pt>
    <dgm:pt modelId="{BDE6BD35-A250-48BD-AE33-E635ACDEC7FC}" type="pres">
      <dgm:prSet presAssocID="{A100ECAC-4662-4CC9-8CC2-E6D2E27C0D08}" presName="LevelTwoTextNode" presStyleLbl="node3" presStyleIdx="9" presStyleCnt="10" custScaleX="429538" custLinFactNeighborX="3933" custLinFactNeighborY="-7430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0AA4B145-A2C4-41AB-882A-3D6E8DB7CDA2}" type="pres">
      <dgm:prSet presAssocID="{A100ECAC-4662-4CC9-8CC2-E6D2E27C0D08}" presName="level3hierChild" presStyleCnt="0"/>
      <dgm:spPr/>
    </dgm:pt>
  </dgm:ptLst>
  <dgm:cxnLst>
    <dgm:cxn modelId="{0508C075-7520-4839-B0A4-CC04536B86E9}" type="presOf" srcId="{A21C4EE4-B6AD-4003-B017-D1F0E7307E69}" destId="{44B4DEFE-F928-45EF-B252-E79548C6D96B}" srcOrd="0" destOrd="0" presId="urn:microsoft.com/office/officeart/2005/8/layout/hierarchy2"/>
    <dgm:cxn modelId="{DAE36C0C-72A6-429E-A046-B66DF3C22EF8}" type="presOf" srcId="{15446E18-EB41-48B4-B3B2-F84A9FA6CDB2}" destId="{85A1846C-5F4F-4117-86B4-C9CEB9D03A2E}" srcOrd="1" destOrd="0" presId="urn:microsoft.com/office/officeart/2005/8/layout/hierarchy2"/>
    <dgm:cxn modelId="{599418A7-AB1D-4446-8974-508AC41FA1E4}" type="presOf" srcId="{9FFC6C0D-9B3D-4616-B161-2779212FE753}" destId="{5D8C1A7A-A00C-4430-9A87-59D54F6CA732}" srcOrd="1" destOrd="0" presId="urn:microsoft.com/office/officeart/2005/8/layout/hierarchy2"/>
    <dgm:cxn modelId="{833B5776-597D-4C19-8FA1-6605433D4408}" type="presOf" srcId="{7C5214D9-ED54-421D-A247-3E3C6356D4E3}" destId="{E193148A-13D2-4A6A-AAE3-51D841ACA3D2}" srcOrd="0" destOrd="0" presId="urn:microsoft.com/office/officeart/2005/8/layout/hierarchy2"/>
    <dgm:cxn modelId="{CB8C14AA-CA84-4B1F-BE30-02DEBF4332F2}" type="presOf" srcId="{1BC5B6AB-B863-44F4-AD9A-CA6B737EA823}" destId="{B3C842B4-ECEB-4B52-9BC2-1CA6A413829F}" srcOrd="0" destOrd="0" presId="urn:microsoft.com/office/officeart/2005/8/layout/hierarchy2"/>
    <dgm:cxn modelId="{53AF741D-B12D-4723-97B1-1A8CD8A4B9BD}" srcId="{453B83D0-166E-4C67-8D4E-4F1433A219FA}" destId="{E9EA6A1C-6547-4635-A921-394BA1676CBD}" srcOrd="0" destOrd="0" parTransId="{415AD31D-AD5A-400B-A13D-8D3C6B849536}" sibTransId="{BC6DD55E-D1D1-450C-8E5E-F0EC4AD9F2D1}"/>
    <dgm:cxn modelId="{45A6959E-D45C-4502-AED2-AE585725227B}" type="presOf" srcId="{C6DC6E04-C3CE-4DF4-ABDE-7E17A7CBEAB2}" destId="{6EC4C66C-FCF5-4677-A07C-ADA90693789B}" srcOrd="0" destOrd="0" presId="urn:microsoft.com/office/officeart/2005/8/layout/hierarchy2"/>
    <dgm:cxn modelId="{6DA2658C-4D60-46D7-AB64-8A23EAB0430B}" type="presOf" srcId="{AC7E476B-C5D5-431A-ACF4-EDA94103B022}" destId="{FC5F3333-8E26-4667-BC97-953ABF7ABD9C}" srcOrd="0" destOrd="0" presId="urn:microsoft.com/office/officeart/2005/8/layout/hierarchy2"/>
    <dgm:cxn modelId="{BE3E0A7E-0D58-44E9-B6E7-A977DC515FA6}" srcId="{7C5214D9-ED54-421D-A247-3E3C6356D4E3}" destId="{F53BF950-C380-4973-9C01-B35702312DA1}" srcOrd="2" destOrd="0" parTransId="{15446E18-EB41-48B4-B3B2-F84A9FA6CDB2}" sibTransId="{9C8703A4-AF02-4DFF-A2B9-6DB6D70C6B62}"/>
    <dgm:cxn modelId="{1D9E1347-139C-44F7-BE74-5156A0E28859}" type="presOf" srcId="{A100ECAC-4662-4CC9-8CC2-E6D2E27C0D08}" destId="{BDE6BD35-A250-48BD-AE33-E635ACDEC7FC}" srcOrd="0" destOrd="0" presId="urn:microsoft.com/office/officeart/2005/8/layout/hierarchy2"/>
    <dgm:cxn modelId="{A71B280B-19C0-4F6B-A402-6032148FF71C}" type="presOf" srcId="{C6DC6E04-C3CE-4DF4-ABDE-7E17A7CBEAB2}" destId="{65935F43-27DC-44B3-9BB5-02CF9090B1E1}" srcOrd="1" destOrd="0" presId="urn:microsoft.com/office/officeart/2005/8/layout/hierarchy2"/>
    <dgm:cxn modelId="{FADF9A28-C008-49ED-A9A0-019EB109C1DA}" type="presOf" srcId="{A21C4EE4-B6AD-4003-B017-D1F0E7307E69}" destId="{DBA67586-118E-402D-8E58-58ECB11530F3}" srcOrd="1" destOrd="0" presId="urn:microsoft.com/office/officeart/2005/8/layout/hierarchy2"/>
    <dgm:cxn modelId="{3B401A1C-3811-42AC-B4FA-7E4FBECC81B1}" type="presOf" srcId="{8F637E89-4C03-4F96-8E56-C5A18FDF8CFE}" destId="{9BA606AA-45AD-4073-BA11-327AA626AF29}" srcOrd="0" destOrd="0" presId="urn:microsoft.com/office/officeart/2005/8/layout/hierarchy2"/>
    <dgm:cxn modelId="{6BCC10BD-7BED-4746-90A5-5437063AFA9C}" srcId="{2FDC346A-35C9-4D68-9321-72053BA91578}" destId="{7C5214D9-ED54-421D-A247-3E3C6356D4E3}" srcOrd="1" destOrd="0" parTransId="{C6DC6E04-C3CE-4DF4-ABDE-7E17A7CBEAB2}" sibTransId="{46FC1A59-2E96-4687-9814-E058E6AE3022}"/>
    <dgm:cxn modelId="{E181329A-D7B9-4827-8693-27D7DAE52E55}" type="presOf" srcId="{60795F23-E4C6-4C1C-8465-42DD3B2B72D8}" destId="{1865D7DA-31E2-42B8-9B21-7E9B811F2603}" srcOrd="0" destOrd="0" presId="urn:microsoft.com/office/officeart/2005/8/layout/hierarchy2"/>
    <dgm:cxn modelId="{E45644EB-5B08-4B4A-A7E1-E89B887FF7CD}" type="presOf" srcId="{F93F5C07-64F8-4FD6-8742-4C1A4CD1CFF3}" destId="{58A9AC9C-C341-405E-9A68-89309BEA5B65}" srcOrd="1" destOrd="0" presId="urn:microsoft.com/office/officeart/2005/8/layout/hierarchy2"/>
    <dgm:cxn modelId="{6941E492-F576-4138-9F4F-72DDF7645042}" srcId="{8F637E89-4C03-4F96-8E56-C5A18FDF8CFE}" destId="{2FDC346A-35C9-4D68-9321-72053BA91578}" srcOrd="0" destOrd="0" parTransId="{D0A13D42-E48A-4B80-AF16-72B77D8C2CB0}" sibTransId="{E5CD3B6F-653D-494D-84C0-FD72126FEE61}"/>
    <dgm:cxn modelId="{2D695D05-F175-4602-BCAB-56CE0498E6ED}" type="presOf" srcId="{2FDC346A-35C9-4D68-9321-72053BA91578}" destId="{EC26FD55-BAB2-4D4C-9D1B-C0E97440FDF5}" srcOrd="0" destOrd="0" presId="urn:microsoft.com/office/officeart/2005/8/layout/hierarchy2"/>
    <dgm:cxn modelId="{A075D25F-F9D3-4F1D-B82F-0C3DB4554608}" type="presOf" srcId="{415AD31D-AD5A-400B-A13D-8D3C6B849536}" destId="{2DBF7D73-1154-4F71-B30D-C5BAA5E3F8D6}" srcOrd="0" destOrd="0" presId="urn:microsoft.com/office/officeart/2005/8/layout/hierarchy2"/>
    <dgm:cxn modelId="{80755CCF-CDA6-4DE8-8AE2-3D39885A2913}" srcId="{7C5214D9-ED54-421D-A247-3E3C6356D4E3}" destId="{86FAB155-A604-401C-B59E-F9DDD539653F}" srcOrd="3" destOrd="0" parTransId="{1BC5B6AB-B863-44F4-AD9A-CA6B737EA823}" sibTransId="{C0E47516-7BD4-4E45-885C-7F47E4223E5C}"/>
    <dgm:cxn modelId="{B2A9EBAA-308E-434F-97E6-2E2C484D2712}" type="presOf" srcId="{F53BF950-C380-4973-9C01-B35702312DA1}" destId="{C434E693-BE6E-41AC-9299-BC0E79C340B1}" srcOrd="0" destOrd="0" presId="urn:microsoft.com/office/officeart/2005/8/layout/hierarchy2"/>
    <dgm:cxn modelId="{7427E6CF-8C70-4CA1-A336-786D184B9F01}" srcId="{7C5214D9-ED54-421D-A247-3E3C6356D4E3}" destId="{80B83AAA-A926-4018-A505-EB2B97321B98}" srcOrd="0" destOrd="0" parTransId="{9FFC6C0D-9B3D-4616-B161-2779212FE753}" sibTransId="{632AAADF-F3EC-4707-9412-43AFC25BC8D6}"/>
    <dgm:cxn modelId="{733A8294-D08A-42F0-A989-142981C41733}" srcId="{453B83D0-166E-4C67-8D4E-4F1433A219FA}" destId="{8C09F07A-56D4-4449-888E-B9D84500449A}" srcOrd="2" destOrd="0" parTransId="{A21C4EE4-B6AD-4003-B017-D1F0E7307E69}" sibTransId="{72F54CC6-31CF-4FC4-9C56-38DF677C9F1C}"/>
    <dgm:cxn modelId="{F8C89007-4FD7-4F4D-8B7C-278191FA00F8}" type="presOf" srcId="{8C09F07A-56D4-4449-888E-B9D84500449A}" destId="{0D478BB3-616B-4B14-9615-07A665E0114E}" srcOrd="0" destOrd="0" presId="urn:microsoft.com/office/officeart/2005/8/layout/hierarchy2"/>
    <dgm:cxn modelId="{8D768E0B-F6AA-486C-878D-9B07FD164DCA}" type="presOf" srcId="{0E546F37-AC91-451B-AF2F-DAAFB9C9FC76}" destId="{C0DF4BA9-A5B0-486D-BB41-8F4181021913}" srcOrd="0" destOrd="0" presId="urn:microsoft.com/office/officeart/2005/8/layout/hierarchy2"/>
    <dgm:cxn modelId="{B2D0AFF6-F027-464E-8780-5FE766EFE1BD}" type="presOf" srcId="{DF6C6084-5F48-41F3-997A-E67F4432CD3C}" destId="{88912D93-5482-4999-A8AF-A30F80111063}" srcOrd="0" destOrd="0" presId="urn:microsoft.com/office/officeart/2005/8/layout/hierarchy2"/>
    <dgm:cxn modelId="{3D2F9CAF-742D-4F5B-BFB5-4F73BB1695C1}" type="presOf" srcId="{E9EA6A1C-6547-4635-A921-394BA1676CBD}" destId="{F850FC86-63D4-4056-AA62-AA967C67D052}" srcOrd="0" destOrd="0" presId="urn:microsoft.com/office/officeart/2005/8/layout/hierarchy2"/>
    <dgm:cxn modelId="{EF1BFAD7-116D-4397-AC2D-5B4C74890F5A}" type="presOf" srcId="{80B83AAA-A926-4018-A505-EB2B97321B98}" destId="{9338EF75-5372-446F-BBE2-A30F8BAF8811}" srcOrd="0" destOrd="0" presId="urn:microsoft.com/office/officeart/2005/8/layout/hierarchy2"/>
    <dgm:cxn modelId="{0178B232-85E9-4C3A-BC35-F6BD424186E6}" srcId="{453B83D0-166E-4C67-8D4E-4F1433A219FA}" destId="{89E96776-1FE6-43C7-9D14-C88A4F25ABB0}" srcOrd="4" destOrd="0" parTransId="{60795F23-E4C6-4C1C-8465-42DD3B2B72D8}" sibTransId="{2BAEE66C-E92A-47FD-94D0-4228EEDA0EC8}"/>
    <dgm:cxn modelId="{7694910F-78DE-478D-A25F-59172E6B8750}" srcId="{2FDC346A-35C9-4D68-9321-72053BA91578}" destId="{453B83D0-166E-4C67-8D4E-4F1433A219FA}" srcOrd="0" destOrd="0" parTransId="{717262BE-37EC-41AF-94D3-88C8A4710AC0}" sibTransId="{AB2BF087-78E1-4EDF-9064-31D0CBE7E141}"/>
    <dgm:cxn modelId="{0F0D23B1-0EC6-4919-8175-B6CBC3886C54}" type="presOf" srcId="{415AD31D-AD5A-400B-A13D-8D3C6B849536}" destId="{6A0CBF62-5F18-48AC-B6AB-157E23924556}" srcOrd="1" destOrd="0" presId="urn:microsoft.com/office/officeart/2005/8/layout/hierarchy2"/>
    <dgm:cxn modelId="{E471671D-8540-4F1A-BE29-DB02C1EFEAC7}" type="presOf" srcId="{4F9FB096-4154-4805-BD34-181174169744}" destId="{A74BAAF4-0BB4-4389-A0C0-141A1B7F899B}" srcOrd="1" destOrd="0" presId="urn:microsoft.com/office/officeart/2005/8/layout/hierarchy2"/>
    <dgm:cxn modelId="{9DF0AA2C-C3D1-4B0F-9397-F8C096F22360}" type="presOf" srcId="{15446E18-EB41-48B4-B3B2-F84A9FA6CDB2}" destId="{66C8C364-9E0D-4063-9E3D-39B66277F88C}" srcOrd="0" destOrd="0" presId="urn:microsoft.com/office/officeart/2005/8/layout/hierarchy2"/>
    <dgm:cxn modelId="{B07C0F3A-9ED1-40E1-9726-40EF8412C393}" type="presOf" srcId="{043E855B-39C1-4326-A65E-1A0A75B5883D}" destId="{D7DE2AE2-A462-4D83-987F-A811FCA1AC6A}" srcOrd="1" destOrd="0" presId="urn:microsoft.com/office/officeart/2005/8/layout/hierarchy2"/>
    <dgm:cxn modelId="{12C5C209-7608-4131-9800-DDECBCC2F369}" srcId="{453B83D0-166E-4C67-8D4E-4F1433A219FA}" destId="{AC7E476B-C5D5-431A-ACF4-EDA94103B022}" srcOrd="1" destOrd="0" parTransId="{DF6C6084-5F48-41F3-997A-E67F4432CD3C}" sibTransId="{2C2864E4-98D5-410C-B566-7A9D05AB35A6}"/>
    <dgm:cxn modelId="{D22BFEE2-EB2D-4C78-AC7C-62C10D84DE19}" type="presOf" srcId="{86FAB155-A604-401C-B59E-F9DDD539653F}" destId="{C373E697-140D-40B0-B21D-4C8877714FD8}" srcOrd="0" destOrd="0" presId="urn:microsoft.com/office/officeart/2005/8/layout/hierarchy2"/>
    <dgm:cxn modelId="{093B76DF-8FC9-4EAF-9A30-A5633FBB1D29}" type="presOf" srcId="{89E96776-1FE6-43C7-9D14-C88A4F25ABB0}" destId="{2CA7E1E4-6D38-4682-AE42-9C688E758421}" srcOrd="0" destOrd="0" presId="urn:microsoft.com/office/officeart/2005/8/layout/hierarchy2"/>
    <dgm:cxn modelId="{AF8F82FC-A6DF-4ECF-9A0B-CCB03FFCFB06}" type="presOf" srcId="{60795F23-E4C6-4C1C-8465-42DD3B2B72D8}" destId="{9609D2DC-78A0-4C1E-BEF6-69D61AEF4D61}" srcOrd="1" destOrd="0" presId="urn:microsoft.com/office/officeart/2005/8/layout/hierarchy2"/>
    <dgm:cxn modelId="{0C1A4233-6FFD-47DB-92ED-0EDF583147DE}" type="presOf" srcId="{DF6C6084-5F48-41F3-997A-E67F4432CD3C}" destId="{6B239DE1-7375-4B9D-BCB5-55C4A40BC1CB}" srcOrd="1" destOrd="0" presId="urn:microsoft.com/office/officeart/2005/8/layout/hierarchy2"/>
    <dgm:cxn modelId="{B7225DB8-7C76-46E1-A39B-37C7D5738072}" type="presOf" srcId="{F93F5C07-64F8-4FD6-8742-4C1A4CD1CFF3}" destId="{98F8E93B-ABF0-45E5-8FC7-86D08A357AE7}" srcOrd="0" destOrd="0" presId="urn:microsoft.com/office/officeart/2005/8/layout/hierarchy2"/>
    <dgm:cxn modelId="{BB9525F1-5F51-4466-90A6-8B873933379D}" srcId="{7C5214D9-ED54-421D-A247-3E3C6356D4E3}" destId="{A100ECAC-4662-4CC9-8CC2-E6D2E27C0D08}" srcOrd="4" destOrd="0" parTransId="{043E855B-39C1-4326-A65E-1A0A75B5883D}" sibTransId="{7C0EE502-ACAA-4635-952C-38F10ADDCD19}"/>
    <dgm:cxn modelId="{3360CE7A-877B-422F-AE0D-87098D0FE8A1}" type="presOf" srcId="{9FFC6C0D-9B3D-4616-B161-2779212FE753}" destId="{CAC9513C-F0AC-4545-9889-7C3B06C24E3A}" srcOrd="0" destOrd="0" presId="urn:microsoft.com/office/officeart/2005/8/layout/hierarchy2"/>
    <dgm:cxn modelId="{DD4EBDBA-2FDA-4050-9B9E-A8AA3BA8FAE2}" srcId="{453B83D0-166E-4C67-8D4E-4F1433A219FA}" destId="{A358560F-BC1A-4CCA-A416-72F17597D83B}" srcOrd="3" destOrd="0" parTransId="{F93F5C07-64F8-4FD6-8742-4C1A4CD1CFF3}" sibTransId="{7D24353B-ECB0-48F9-9B66-169AD6FC13BB}"/>
    <dgm:cxn modelId="{F46E7087-C1B4-4C06-88AD-018205BE7D07}" srcId="{7C5214D9-ED54-421D-A247-3E3C6356D4E3}" destId="{0E546F37-AC91-451B-AF2F-DAAFB9C9FC76}" srcOrd="1" destOrd="0" parTransId="{4F9FB096-4154-4805-BD34-181174169744}" sibTransId="{7F797836-05B1-4D7B-9CF4-B509BE6B876B}"/>
    <dgm:cxn modelId="{FB10C9C6-66DA-48D6-820C-13D63E6B3CEB}" type="presOf" srcId="{717262BE-37EC-41AF-94D3-88C8A4710AC0}" destId="{1DC75F7F-F2AB-475B-9E38-EE40ED4F87BC}" srcOrd="1" destOrd="0" presId="urn:microsoft.com/office/officeart/2005/8/layout/hierarchy2"/>
    <dgm:cxn modelId="{502E10FA-BD7D-4D0B-99A8-E64DC82DA219}" type="presOf" srcId="{717262BE-37EC-41AF-94D3-88C8A4710AC0}" destId="{3033D899-AA8B-4A4C-BAA9-DF414BF4663F}" srcOrd="0" destOrd="0" presId="urn:microsoft.com/office/officeart/2005/8/layout/hierarchy2"/>
    <dgm:cxn modelId="{2DDE3A66-24F4-454C-B64F-80F2E3A96A05}" type="presOf" srcId="{1BC5B6AB-B863-44F4-AD9A-CA6B737EA823}" destId="{645E589D-A1A3-4C6B-B450-15C4BB27BDA1}" srcOrd="1" destOrd="0" presId="urn:microsoft.com/office/officeart/2005/8/layout/hierarchy2"/>
    <dgm:cxn modelId="{D41BA553-2372-40F5-A91F-DD49392B2969}" type="presOf" srcId="{A358560F-BC1A-4CCA-A416-72F17597D83B}" destId="{4110B56E-0C0B-45C3-995D-8C274988402A}" srcOrd="0" destOrd="0" presId="urn:microsoft.com/office/officeart/2005/8/layout/hierarchy2"/>
    <dgm:cxn modelId="{6F469CF7-D5CE-4B7B-8BD0-C5B423BD991A}" type="presOf" srcId="{453B83D0-166E-4C67-8D4E-4F1433A219FA}" destId="{F4547A76-21C9-403C-99DE-5808D345FD32}" srcOrd="0" destOrd="0" presId="urn:microsoft.com/office/officeart/2005/8/layout/hierarchy2"/>
    <dgm:cxn modelId="{E69C7AFB-0F2C-436B-A9EE-EFD6A521F78B}" type="presOf" srcId="{043E855B-39C1-4326-A65E-1A0A75B5883D}" destId="{48187048-8CB3-4217-A96D-0BD36AF0E4F2}" srcOrd="0" destOrd="0" presId="urn:microsoft.com/office/officeart/2005/8/layout/hierarchy2"/>
    <dgm:cxn modelId="{6741296E-EDE6-4443-917B-8545E581F5E2}" type="presOf" srcId="{4F9FB096-4154-4805-BD34-181174169744}" destId="{859EB8E9-713D-40DA-9F2A-65FB4802CD3F}" srcOrd="0" destOrd="0" presId="urn:microsoft.com/office/officeart/2005/8/layout/hierarchy2"/>
    <dgm:cxn modelId="{702AED34-38D1-4D9C-BB82-F0810F9E4748}" type="presParOf" srcId="{9BA606AA-45AD-4073-BA11-327AA626AF29}" destId="{7F43414D-66D6-4846-87FE-D8CD0EFFC1FE}" srcOrd="0" destOrd="0" presId="urn:microsoft.com/office/officeart/2005/8/layout/hierarchy2"/>
    <dgm:cxn modelId="{8474E333-AD7F-473F-B770-082492C31D33}" type="presParOf" srcId="{7F43414D-66D6-4846-87FE-D8CD0EFFC1FE}" destId="{EC26FD55-BAB2-4D4C-9D1B-C0E97440FDF5}" srcOrd="0" destOrd="0" presId="urn:microsoft.com/office/officeart/2005/8/layout/hierarchy2"/>
    <dgm:cxn modelId="{1B826D28-FCB0-4A93-8BA4-B745798FD09C}" type="presParOf" srcId="{7F43414D-66D6-4846-87FE-D8CD0EFFC1FE}" destId="{72720E65-AC47-4C34-B752-2BA4EA85EEE7}" srcOrd="1" destOrd="0" presId="urn:microsoft.com/office/officeart/2005/8/layout/hierarchy2"/>
    <dgm:cxn modelId="{DB2A9E54-6B68-438A-8AE6-9563DC5A42E3}" type="presParOf" srcId="{72720E65-AC47-4C34-B752-2BA4EA85EEE7}" destId="{3033D899-AA8B-4A4C-BAA9-DF414BF4663F}" srcOrd="0" destOrd="0" presId="urn:microsoft.com/office/officeart/2005/8/layout/hierarchy2"/>
    <dgm:cxn modelId="{41FFCEB9-6821-453D-AEF4-696BE6CAF9EE}" type="presParOf" srcId="{3033D899-AA8B-4A4C-BAA9-DF414BF4663F}" destId="{1DC75F7F-F2AB-475B-9E38-EE40ED4F87BC}" srcOrd="0" destOrd="0" presId="urn:microsoft.com/office/officeart/2005/8/layout/hierarchy2"/>
    <dgm:cxn modelId="{4A1AF780-FF8A-44F5-A724-1A875247DB8B}" type="presParOf" srcId="{72720E65-AC47-4C34-B752-2BA4EA85EEE7}" destId="{5950EDEF-BD02-486D-94FA-B55FB1D1759F}" srcOrd="1" destOrd="0" presId="urn:microsoft.com/office/officeart/2005/8/layout/hierarchy2"/>
    <dgm:cxn modelId="{F94750A8-419B-423B-8F02-D9172037D555}" type="presParOf" srcId="{5950EDEF-BD02-486D-94FA-B55FB1D1759F}" destId="{F4547A76-21C9-403C-99DE-5808D345FD32}" srcOrd="0" destOrd="0" presId="urn:microsoft.com/office/officeart/2005/8/layout/hierarchy2"/>
    <dgm:cxn modelId="{2A73E153-781F-4034-81CB-1C325A04E1A6}" type="presParOf" srcId="{5950EDEF-BD02-486D-94FA-B55FB1D1759F}" destId="{1959FFC0-29EE-4DBD-9E08-F8D3874F5385}" srcOrd="1" destOrd="0" presId="urn:microsoft.com/office/officeart/2005/8/layout/hierarchy2"/>
    <dgm:cxn modelId="{8188303C-C622-4C85-8CB1-B17411BE941F}" type="presParOf" srcId="{1959FFC0-29EE-4DBD-9E08-F8D3874F5385}" destId="{2DBF7D73-1154-4F71-B30D-C5BAA5E3F8D6}" srcOrd="0" destOrd="0" presId="urn:microsoft.com/office/officeart/2005/8/layout/hierarchy2"/>
    <dgm:cxn modelId="{83D5351F-56D1-43CB-8627-6F1A75260474}" type="presParOf" srcId="{2DBF7D73-1154-4F71-B30D-C5BAA5E3F8D6}" destId="{6A0CBF62-5F18-48AC-B6AB-157E23924556}" srcOrd="0" destOrd="0" presId="urn:microsoft.com/office/officeart/2005/8/layout/hierarchy2"/>
    <dgm:cxn modelId="{10159122-118B-45E1-B3B6-5E6D69645335}" type="presParOf" srcId="{1959FFC0-29EE-4DBD-9E08-F8D3874F5385}" destId="{D04C646D-106E-426D-A487-26D1FBCF4179}" srcOrd="1" destOrd="0" presId="urn:microsoft.com/office/officeart/2005/8/layout/hierarchy2"/>
    <dgm:cxn modelId="{E02F37D6-21E9-49E4-BE8F-F47D7B61DE47}" type="presParOf" srcId="{D04C646D-106E-426D-A487-26D1FBCF4179}" destId="{F850FC86-63D4-4056-AA62-AA967C67D052}" srcOrd="0" destOrd="0" presId="urn:microsoft.com/office/officeart/2005/8/layout/hierarchy2"/>
    <dgm:cxn modelId="{C2D8B442-EAEF-44AC-9D8B-F4948E30B899}" type="presParOf" srcId="{D04C646D-106E-426D-A487-26D1FBCF4179}" destId="{4E7AEA73-6355-482B-AEA2-094C4992E357}" srcOrd="1" destOrd="0" presId="urn:microsoft.com/office/officeart/2005/8/layout/hierarchy2"/>
    <dgm:cxn modelId="{B1AAEFA0-3D17-4CDA-9A5A-3A9506B00DE3}" type="presParOf" srcId="{1959FFC0-29EE-4DBD-9E08-F8D3874F5385}" destId="{88912D93-5482-4999-A8AF-A30F80111063}" srcOrd="2" destOrd="0" presId="urn:microsoft.com/office/officeart/2005/8/layout/hierarchy2"/>
    <dgm:cxn modelId="{60168F5E-B78F-42C4-BDA0-70815D22E077}" type="presParOf" srcId="{88912D93-5482-4999-A8AF-A30F80111063}" destId="{6B239DE1-7375-4B9D-BCB5-55C4A40BC1CB}" srcOrd="0" destOrd="0" presId="urn:microsoft.com/office/officeart/2005/8/layout/hierarchy2"/>
    <dgm:cxn modelId="{F7B15A64-BD05-4854-9127-88BCB1D2FDD0}" type="presParOf" srcId="{1959FFC0-29EE-4DBD-9E08-F8D3874F5385}" destId="{71DFB9E9-A6FC-43AA-9CB3-608C04113BD2}" srcOrd="3" destOrd="0" presId="urn:microsoft.com/office/officeart/2005/8/layout/hierarchy2"/>
    <dgm:cxn modelId="{3041CF5E-E022-4700-A612-0D814F9DC179}" type="presParOf" srcId="{71DFB9E9-A6FC-43AA-9CB3-608C04113BD2}" destId="{FC5F3333-8E26-4667-BC97-953ABF7ABD9C}" srcOrd="0" destOrd="0" presId="urn:microsoft.com/office/officeart/2005/8/layout/hierarchy2"/>
    <dgm:cxn modelId="{525AA339-354A-4649-A06F-79D7DC1E4C99}" type="presParOf" srcId="{71DFB9E9-A6FC-43AA-9CB3-608C04113BD2}" destId="{51DFE69A-475B-4284-A9B4-294047148B34}" srcOrd="1" destOrd="0" presId="urn:microsoft.com/office/officeart/2005/8/layout/hierarchy2"/>
    <dgm:cxn modelId="{CC55FFC5-5472-43BC-A6C6-C0A84DDBFF50}" type="presParOf" srcId="{1959FFC0-29EE-4DBD-9E08-F8D3874F5385}" destId="{44B4DEFE-F928-45EF-B252-E79548C6D96B}" srcOrd="4" destOrd="0" presId="urn:microsoft.com/office/officeart/2005/8/layout/hierarchy2"/>
    <dgm:cxn modelId="{C2CBD281-5902-430C-AD3D-2DF0BC2F80DB}" type="presParOf" srcId="{44B4DEFE-F928-45EF-B252-E79548C6D96B}" destId="{DBA67586-118E-402D-8E58-58ECB11530F3}" srcOrd="0" destOrd="0" presId="urn:microsoft.com/office/officeart/2005/8/layout/hierarchy2"/>
    <dgm:cxn modelId="{921BAE24-F318-406D-8EE3-F9FB16E02DA2}" type="presParOf" srcId="{1959FFC0-29EE-4DBD-9E08-F8D3874F5385}" destId="{086A0527-F614-4E94-B224-CED89144D5CA}" srcOrd="5" destOrd="0" presId="urn:microsoft.com/office/officeart/2005/8/layout/hierarchy2"/>
    <dgm:cxn modelId="{E5367219-B164-44AE-AC07-EE894074CEDF}" type="presParOf" srcId="{086A0527-F614-4E94-B224-CED89144D5CA}" destId="{0D478BB3-616B-4B14-9615-07A665E0114E}" srcOrd="0" destOrd="0" presId="urn:microsoft.com/office/officeart/2005/8/layout/hierarchy2"/>
    <dgm:cxn modelId="{696DC158-5A61-44E4-AC8D-514F6EDC407A}" type="presParOf" srcId="{086A0527-F614-4E94-B224-CED89144D5CA}" destId="{000E8ED1-43D5-41E2-97BC-F26FC533FED7}" srcOrd="1" destOrd="0" presId="urn:microsoft.com/office/officeart/2005/8/layout/hierarchy2"/>
    <dgm:cxn modelId="{4BC7A760-527A-4865-9958-9BC4B14FD1B5}" type="presParOf" srcId="{1959FFC0-29EE-4DBD-9E08-F8D3874F5385}" destId="{98F8E93B-ABF0-45E5-8FC7-86D08A357AE7}" srcOrd="6" destOrd="0" presId="urn:microsoft.com/office/officeart/2005/8/layout/hierarchy2"/>
    <dgm:cxn modelId="{290C6B66-366C-4234-A3A1-3251A01E9D5E}" type="presParOf" srcId="{98F8E93B-ABF0-45E5-8FC7-86D08A357AE7}" destId="{58A9AC9C-C341-405E-9A68-89309BEA5B65}" srcOrd="0" destOrd="0" presId="urn:microsoft.com/office/officeart/2005/8/layout/hierarchy2"/>
    <dgm:cxn modelId="{AA876564-20DB-4642-ACEA-EEBA815BE03B}" type="presParOf" srcId="{1959FFC0-29EE-4DBD-9E08-F8D3874F5385}" destId="{79AF0197-1D6A-4EF9-80B2-1ABBF2A6B329}" srcOrd="7" destOrd="0" presId="urn:microsoft.com/office/officeart/2005/8/layout/hierarchy2"/>
    <dgm:cxn modelId="{63822BAF-D9A4-4645-8DC4-9F9398E24A11}" type="presParOf" srcId="{79AF0197-1D6A-4EF9-80B2-1ABBF2A6B329}" destId="{4110B56E-0C0B-45C3-995D-8C274988402A}" srcOrd="0" destOrd="0" presId="urn:microsoft.com/office/officeart/2005/8/layout/hierarchy2"/>
    <dgm:cxn modelId="{2751A2D6-C1D1-4DDD-B38B-CAB36C15602E}" type="presParOf" srcId="{79AF0197-1D6A-4EF9-80B2-1ABBF2A6B329}" destId="{01B2CBAC-81CB-4698-AE4C-D2E9A0465751}" srcOrd="1" destOrd="0" presId="urn:microsoft.com/office/officeart/2005/8/layout/hierarchy2"/>
    <dgm:cxn modelId="{D0D7FD1D-3A54-415E-B210-E8BAAB728588}" type="presParOf" srcId="{1959FFC0-29EE-4DBD-9E08-F8D3874F5385}" destId="{1865D7DA-31E2-42B8-9B21-7E9B811F2603}" srcOrd="8" destOrd="0" presId="urn:microsoft.com/office/officeart/2005/8/layout/hierarchy2"/>
    <dgm:cxn modelId="{1AB9A697-D5DB-4C7D-86E8-7EE52B6DB413}" type="presParOf" srcId="{1865D7DA-31E2-42B8-9B21-7E9B811F2603}" destId="{9609D2DC-78A0-4C1E-BEF6-69D61AEF4D61}" srcOrd="0" destOrd="0" presId="urn:microsoft.com/office/officeart/2005/8/layout/hierarchy2"/>
    <dgm:cxn modelId="{01DF6A07-55D8-4CB1-80D0-1BF6104A2031}" type="presParOf" srcId="{1959FFC0-29EE-4DBD-9E08-F8D3874F5385}" destId="{9062DA80-73BD-4F68-8EEA-C76B68CE1406}" srcOrd="9" destOrd="0" presId="urn:microsoft.com/office/officeart/2005/8/layout/hierarchy2"/>
    <dgm:cxn modelId="{91888F68-59D8-4BB5-A02B-FC951E2FA264}" type="presParOf" srcId="{9062DA80-73BD-4F68-8EEA-C76B68CE1406}" destId="{2CA7E1E4-6D38-4682-AE42-9C688E758421}" srcOrd="0" destOrd="0" presId="urn:microsoft.com/office/officeart/2005/8/layout/hierarchy2"/>
    <dgm:cxn modelId="{EE3691E4-E1DB-4E74-80E8-D65C328F375F}" type="presParOf" srcId="{9062DA80-73BD-4F68-8EEA-C76B68CE1406}" destId="{253F2F61-3CB7-4AB9-A183-E3A92D3F70FC}" srcOrd="1" destOrd="0" presId="urn:microsoft.com/office/officeart/2005/8/layout/hierarchy2"/>
    <dgm:cxn modelId="{9FDB7F3A-8B2C-4EC0-B4C2-A16B8209D8AD}" type="presParOf" srcId="{72720E65-AC47-4C34-B752-2BA4EA85EEE7}" destId="{6EC4C66C-FCF5-4677-A07C-ADA90693789B}" srcOrd="2" destOrd="0" presId="urn:microsoft.com/office/officeart/2005/8/layout/hierarchy2"/>
    <dgm:cxn modelId="{B2A02067-889A-4906-A598-FF907C055A70}" type="presParOf" srcId="{6EC4C66C-FCF5-4677-A07C-ADA90693789B}" destId="{65935F43-27DC-44B3-9BB5-02CF9090B1E1}" srcOrd="0" destOrd="0" presId="urn:microsoft.com/office/officeart/2005/8/layout/hierarchy2"/>
    <dgm:cxn modelId="{E90AA111-1801-4606-B8A1-4810035A9CF0}" type="presParOf" srcId="{72720E65-AC47-4C34-B752-2BA4EA85EEE7}" destId="{C66C46F7-28E7-42E8-B618-F21F23AFF6F6}" srcOrd="3" destOrd="0" presId="urn:microsoft.com/office/officeart/2005/8/layout/hierarchy2"/>
    <dgm:cxn modelId="{1BA7C1BC-5FE2-4444-A1DC-CC2FB756F559}" type="presParOf" srcId="{C66C46F7-28E7-42E8-B618-F21F23AFF6F6}" destId="{E193148A-13D2-4A6A-AAE3-51D841ACA3D2}" srcOrd="0" destOrd="0" presId="urn:microsoft.com/office/officeart/2005/8/layout/hierarchy2"/>
    <dgm:cxn modelId="{4A9DB039-E792-42A0-BB64-1AC3643B428C}" type="presParOf" srcId="{C66C46F7-28E7-42E8-B618-F21F23AFF6F6}" destId="{75F2CF08-4BA2-4F73-BE05-CCF23AEB1D13}" srcOrd="1" destOrd="0" presId="urn:microsoft.com/office/officeart/2005/8/layout/hierarchy2"/>
    <dgm:cxn modelId="{75C29979-A086-4C5F-8849-E98FD8762D3F}" type="presParOf" srcId="{75F2CF08-4BA2-4F73-BE05-CCF23AEB1D13}" destId="{CAC9513C-F0AC-4545-9889-7C3B06C24E3A}" srcOrd="0" destOrd="0" presId="urn:microsoft.com/office/officeart/2005/8/layout/hierarchy2"/>
    <dgm:cxn modelId="{99841510-0AD1-41C9-8675-9FA7E0C1EA1F}" type="presParOf" srcId="{CAC9513C-F0AC-4545-9889-7C3B06C24E3A}" destId="{5D8C1A7A-A00C-4430-9A87-59D54F6CA732}" srcOrd="0" destOrd="0" presId="urn:microsoft.com/office/officeart/2005/8/layout/hierarchy2"/>
    <dgm:cxn modelId="{AF44AB69-942C-4DE2-AE42-EA26D6C980C8}" type="presParOf" srcId="{75F2CF08-4BA2-4F73-BE05-CCF23AEB1D13}" destId="{9CC3C80B-3A2D-4BC3-9DF1-B11553C7512E}" srcOrd="1" destOrd="0" presId="urn:microsoft.com/office/officeart/2005/8/layout/hierarchy2"/>
    <dgm:cxn modelId="{3EA12AA3-A9A9-4D25-AACE-12843DE2EF50}" type="presParOf" srcId="{9CC3C80B-3A2D-4BC3-9DF1-B11553C7512E}" destId="{9338EF75-5372-446F-BBE2-A30F8BAF8811}" srcOrd="0" destOrd="0" presId="urn:microsoft.com/office/officeart/2005/8/layout/hierarchy2"/>
    <dgm:cxn modelId="{EA2E635E-EE2F-4BAF-BC01-F0EA392A093E}" type="presParOf" srcId="{9CC3C80B-3A2D-4BC3-9DF1-B11553C7512E}" destId="{37528D3C-60B1-483A-89CA-0610665999AB}" srcOrd="1" destOrd="0" presId="urn:microsoft.com/office/officeart/2005/8/layout/hierarchy2"/>
    <dgm:cxn modelId="{DB6024B8-581B-47C2-906C-B62ADA4DE7E9}" type="presParOf" srcId="{75F2CF08-4BA2-4F73-BE05-CCF23AEB1D13}" destId="{859EB8E9-713D-40DA-9F2A-65FB4802CD3F}" srcOrd="2" destOrd="0" presId="urn:microsoft.com/office/officeart/2005/8/layout/hierarchy2"/>
    <dgm:cxn modelId="{3B6B4BAF-0349-4D84-945A-3A7FE6E26A91}" type="presParOf" srcId="{859EB8E9-713D-40DA-9F2A-65FB4802CD3F}" destId="{A74BAAF4-0BB4-4389-A0C0-141A1B7F899B}" srcOrd="0" destOrd="0" presId="urn:microsoft.com/office/officeart/2005/8/layout/hierarchy2"/>
    <dgm:cxn modelId="{2B051B46-2B4D-442C-BCAA-D31D85D31372}" type="presParOf" srcId="{75F2CF08-4BA2-4F73-BE05-CCF23AEB1D13}" destId="{1455CEDF-1953-42E9-AF78-F0221D1F2ACD}" srcOrd="3" destOrd="0" presId="urn:microsoft.com/office/officeart/2005/8/layout/hierarchy2"/>
    <dgm:cxn modelId="{B4693044-E844-4266-B40C-D957DF7B5866}" type="presParOf" srcId="{1455CEDF-1953-42E9-AF78-F0221D1F2ACD}" destId="{C0DF4BA9-A5B0-486D-BB41-8F4181021913}" srcOrd="0" destOrd="0" presId="urn:microsoft.com/office/officeart/2005/8/layout/hierarchy2"/>
    <dgm:cxn modelId="{A432B4C8-AD2D-4DA3-A5B6-41714C8192F9}" type="presParOf" srcId="{1455CEDF-1953-42E9-AF78-F0221D1F2ACD}" destId="{44117B23-DF16-4636-BB74-7B4FCE1F1EA8}" srcOrd="1" destOrd="0" presId="urn:microsoft.com/office/officeart/2005/8/layout/hierarchy2"/>
    <dgm:cxn modelId="{D0A0855A-1F7B-4B3D-BF83-B9AE64C6CDB3}" type="presParOf" srcId="{75F2CF08-4BA2-4F73-BE05-CCF23AEB1D13}" destId="{66C8C364-9E0D-4063-9E3D-39B66277F88C}" srcOrd="4" destOrd="0" presId="urn:microsoft.com/office/officeart/2005/8/layout/hierarchy2"/>
    <dgm:cxn modelId="{2D3213B9-033D-46A3-9BF5-28BB556D011F}" type="presParOf" srcId="{66C8C364-9E0D-4063-9E3D-39B66277F88C}" destId="{85A1846C-5F4F-4117-86B4-C9CEB9D03A2E}" srcOrd="0" destOrd="0" presId="urn:microsoft.com/office/officeart/2005/8/layout/hierarchy2"/>
    <dgm:cxn modelId="{0A737587-CAF3-44A6-A5E7-2DAB2C9CC7FC}" type="presParOf" srcId="{75F2CF08-4BA2-4F73-BE05-CCF23AEB1D13}" destId="{4BD296DF-4312-4B18-A3C7-F68C75EFADD8}" srcOrd="5" destOrd="0" presId="urn:microsoft.com/office/officeart/2005/8/layout/hierarchy2"/>
    <dgm:cxn modelId="{09EC77D7-09C8-472A-934E-56055E6A11D1}" type="presParOf" srcId="{4BD296DF-4312-4B18-A3C7-F68C75EFADD8}" destId="{C434E693-BE6E-41AC-9299-BC0E79C340B1}" srcOrd="0" destOrd="0" presId="urn:microsoft.com/office/officeart/2005/8/layout/hierarchy2"/>
    <dgm:cxn modelId="{88AADC04-FC9D-4FBC-8858-EBB5DD08A38F}" type="presParOf" srcId="{4BD296DF-4312-4B18-A3C7-F68C75EFADD8}" destId="{913C4624-61B9-4E2B-90C7-B2BAB3B1E30B}" srcOrd="1" destOrd="0" presId="urn:microsoft.com/office/officeart/2005/8/layout/hierarchy2"/>
    <dgm:cxn modelId="{5E11E3BC-76BC-41F8-9FD9-E9118308E732}" type="presParOf" srcId="{75F2CF08-4BA2-4F73-BE05-CCF23AEB1D13}" destId="{B3C842B4-ECEB-4B52-9BC2-1CA6A413829F}" srcOrd="6" destOrd="0" presId="urn:microsoft.com/office/officeart/2005/8/layout/hierarchy2"/>
    <dgm:cxn modelId="{71A2A29E-D525-4DE6-8CBA-58CD6834C55D}" type="presParOf" srcId="{B3C842B4-ECEB-4B52-9BC2-1CA6A413829F}" destId="{645E589D-A1A3-4C6B-B450-15C4BB27BDA1}" srcOrd="0" destOrd="0" presId="urn:microsoft.com/office/officeart/2005/8/layout/hierarchy2"/>
    <dgm:cxn modelId="{1B35FCE0-F452-489C-A2B4-35D806B9C6A4}" type="presParOf" srcId="{75F2CF08-4BA2-4F73-BE05-CCF23AEB1D13}" destId="{D8A88D75-3777-4CC4-AF91-98CC7401750E}" srcOrd="7" destOrd="0" presId="urn:microsoft.com/office/officeart/2005/8/layout/hierarchy2"/>
    <dgm:cxn modelId="{711A35CC-03F4-47AB-BF28-EFBF84E79323}" type="presParOf" srcId="{D8A88D75-3777-4CC4-AF91-98CC7401750E}" destId="{C373E697-140D-40B0-B21D-4C8877714FD8}" srcOrd="0" destOrd="0" presId="urn:microsoft.com/office/officeart/2005/8/layout/hierarchy2"/>
    <dgm:cxn modelId="{DED2F1EF-3074-4946-AAEE-777D634BB55D}" type="presParOf" srcId="{D8A88D75-3777-4CC4-AF91-98CC7401750E}" destId="{A8AD7757-EFD2-4F3B-AD5D-364E920C8D11}" srcOrd="1" destOrd="0" presId="urn:microsoft.com/office/officeart/2005/8/layout/hierarchy2"/>
    <dgm:cxn modelId="{75DBB24C-8E54-4ADA-BE05-78638FEED3A2}" type="presParOf" srcId="{75F2CF08-4BA2-4F73-BE05-CCF23AEB1D13}" destId="{48187048-8CB3-4217-A96D-0BD36AF0E4F2}" srcOrd="8" destOrd="0" presId="urn:microsoft.com/office/officeart/2005/8/layout/hierarchy2"/>
    <dgm:cxn modelId="{54165BAB-D380-4988-AC9E-6B127CB3FDB2}" type="presParOf" srcId="{48187048-8CB3-4217-A96D-0BD36AF0E4F2}" destId="{D7DE2AE2-A462-4D83-987F-A811FCA1AC6A}" srcOrd="0" destOrd="0" presId="urn:microsoft.com/office/officeart/2005/8/layout/hierarchy2"/>
    <dgm:cxn modelId="{68DC976D-B6A8-42EE-A0DA-E415540E9368}" type="presParOf" srcId="{75F2CF08-4BA2-4F73-BE05-CCF23AEB1D13}" destId="{5129F870-38BF-4048-AA59-0177B1EDC992}" srcOrd="9" destOrd="0" presId="urn:microsoft.com/office/officeart/2005/8/layout/hierarchy2"/>
    <dgm:cxn modelId="{0F9E05B4-8F4D-486D-8D39-31E75A5B5D0A}" type="presParOf" srcId="{5129F870-38BF-4048-AA59-0177B1EDC992}" destId="{BDE6BD35-A250-48BD-AE33-E635ACDEC7FC}" srcOrd="0" destOrd="0" presId="urn:microsoft.com/office/officeart/2005/8/layout/hierarchy2"/>
    <dgm:cxn modelId="{299F4440-D61A-4E9E-956C-EB4A8C3061E6}" type="presParOf" srcId="{5129F870-38BF-4048-AA59-0177B1EDC992}" destId="{0AA4B145-A2C4-41AB-882A-3D6E8DB7CDA2}" srcOrd="1" destOrd="0" presId="urn:microsoft.com/office/officeart/2005/8/layout/hierarchy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17AAAD-3238-42D3-9A39-03B0B59D6C4C}" type="doc">
      <dgm:prSet loTypeId="urn:microsoft.com/office/officeart/2005/8/layout/hierarchy2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VE"/>
        </a:p>
      </dgm:t>
    </dgm:pt>
    <dgm:pt modelId="{1CEF4C62-2FA2-4951-8755-E5FA8EB69CD9}">
      <dgm:prSet phldrT="[Texto]" custT="1"/>
      <dgm:spPr/>
      <dgm:t>
        <a:bodyPr/>
        <a:lstStyle/>
        <a:p>
          <a:r>
            <a:rPr lang="es-VE" sz="2400" dirty="0" smtClean="0"/>
            <a:t>Prácticas Operacionales</a:t>
          </a:r>
          <a:endParaRPr lang="es-VE" sz="2400" dirty="0"/>
        </a:p>
      </dgm:t>
    </dgm:pt>
    <dgm:pt modelId="{7510E1BA-E8F2-4C7A-B237-59C4639A8034}" type="parTrans" cxnId="{1E112EF3-0F84-4AD0-B6DD-1135EF6BB21F}">
      <dgm:prSet/>
      <dgm:spPr/>
      <dgm:t>
        <a:bodyPr/>
        <a:lstStyle/>
        <a:p>
          <a:endParaRPr lang="es-VE" sz="2400"/>
        </a:p>
      </dgm:t>
    </dgm:pt>
    <dgm:pt modelId="{7B70689F-06B6-4B23-A8E6-1B8CAD8A6C53}" type="sibTrans" cxnId="{1E112EF3-0F84-4AD0-B6DD-1135EF6BB21F}">
      <dgm:prSet/>
      <dgm:spPr/>
      <dgm:t>
        <a:bodyPr/>
        <a:lstStyle/>
        <a:p>
          <a:endParaRPr lang="es-VE" sz="2400"/>
        </a:p>
      </dgm:t>
    </dgm:pt>
    <dgm:pt modelId="{264E720E-2AAE-4F21-AF3A-0028E7063933}">
      <dgm:prSet phldrT="[Texto]" custT="1"/>
      <dgm:spPr/>
      <dgm:t>
        <a:bodyPr/>
        <a:lstStyle/>
        <a:p>
          <a:r>
            <a:rPr lang="es-VE" sz="2400" dirty="0" smtClean="0"/>
            <a:t>Políticas </a:t>
          </a:r>
          <a:r>
            <a:rPr lang="es-VE" sz="2400" dirty="0" err="1" smtClean="0"/>
            <a:t>antisoborno</a:t>
          </a:r>
          <a:r>
            <a:rPr lang="es-VE" sz="2400" dirty="0" smtClean="0"/>
            <a:t> y anticorrupción</a:t>
          </a:r>
          <a:endParaRPr lang="es-VE" sz="2400" dirty="0"/>
        </a:p>
      </dgm:t>
    </dgm:pt>
    <dgm:pt modelId="{0042F31E-A85F-4BFE-BF62-320FAD9D6167}" type="parTrans" cxnId="{286548EC-974D-4776-A305-13AF5CD137F5}">
      <dgm:prSet custT="1"/>
      <dgm:spPr/>
      <dgm:t>
        <a:bodyPr/>
        <a:lstStyle/>
        <a:p>
          <a:endParaRPr lang="es-VE" sz="2400"/>
        </a:p>
      </dgm:t>
    </dgm:pt>
    <dgm:pt modelId="{CC0CAD92-22D1-419B-89C8-D32BB4BC068B}" type="sibTrans" cxnId="{286548EC-974D-4776-A305-13AF5CD137F5}">
      <dgm:prSet/>
      <dgm:spPr/>
      <dgm:t>
        <a:bodyPr/>
        <a:lstStyle/>
        <a:p>
          <a:endParaRPr lang="es-VE" sz="2400"/>
        </a:p>
      </dgm:t>
    </dgm:pt>
    <dgm:pt modelId="{AE80BBA6-0264-4AB1-90BD-BD8CDBF211A4}">
      <dgm:prSet phldrT="[Texto]" custT="1"/>
      <dgm:spPr/>
      <dgm:t>
        <a:bodyPr/>
        <a:lstStyle/>
        <a:p>
          <a:r>
            <a:rPr lang="es-VE" sz="2400" dirty="0" smtClean="0"/>
            <a:t>Participación política responsable</a:t>
          </a:r>
          <a:endParaRPr lang="es-VE" sz="2400" dirty="0"/>
        </a:p>
      </dgm:t>
    </dgm:pt>
    <dgm:pt modelId="{FE9F87C0-536A-40C3-8D91-848BC1B7787C}" type="parTrans" cxnId="{491155BC-6C94-4D64-9301-46804F835B84}">
      <dgm:prSet custT="1"/>
      <dgm:spPr/>
      <dgm:t>
        <a:bodyPr/>
        <a:lstStyle/>
        <a:p>
          <a:endParaRPr lang="es-VE" sz="2400"/>
        </a:p>
      </dgm:t>
    </dgm:pt>
    <dgm:pt modelId="{68325CB2-C78D-4F61-BD91-AAE5F2D93D88}" type="sibTrans" cxnId="{491155BC-6C94-4D64-9301-46804F835B84}">
      <dgm:prSet/>
      <dgm:spPr/>
      <dgm:t>
        <a:bodyPr/>
        <a:lstStyle/>
        <a:p>
          <a:endParaRPr lang="es-VE" sz="2400"/>
        </a:p>
      </dgm:t>
    </dgm:pt>
    <dgm:pt modelId="{030A6B38-7466-402E-AB01-B267C62C3EFC}">
      <dgm:prSet phldrT="[Texto]" custT="1"/>
      <dgm:spPr/>
      <dgm:t>
        <a:bodyPr/>
        <a:lstStyle/>
        <a:p>
          <a:r>
            <a:rPr lang="es-VE" sz="2400" dirty="0" smtClean="0"/>
            <a:t>Competencia leal</a:t>
          </a:r>
          <a:endParaRPr lang="es-VE" sz="2400" dirty="0"/>
        </a:p>
      </dgm:t>
    </dgm:pt>
    <dgm:pt modelId="{F6E807DD-8D56-45F4-94DA-D7FFFE002B29}" type="parTrans" cxnId="{AE7612BB-94E0-4704-8F61-D4DBB1CDE640}">
      <dgm:prSet custT="1"/>
      <dgm:spPr/>
      <dgm:t>
        <a:bodyPr/>
        <a:lstStyle/>
        <a:p>
          <a:endParaRPr lang="es-VE" sz="2400"/>
        </a:p>
      </dgm:t>
    </dgm:pt>
    <dgm:pt modelId="{E7E73B88-4C0E-43C1-9C5C-E4EEC526CBD1}" type="sibTrans" cxnId="{AE7612BB-94E0-4704-8F61-D4DBB1CDE640}">
      <dgm:prSet/>
      <dgm:spPr/>
      <dgm:t>
        <a:bodyPr/>
        <a:lstStyle/>
        <a:p>
          <a:endParaRPr lang="es-VE" sz="2400"/>
        </a:p>
      </dgm:t>
    </dgm:pt>
    <dgm:pt modelId="{94E58640-A337-4AC3-AD4E-2E3C15E056E7}">
      <dgm:prSet phldrT="[Texto]" custT="1"/>
      <dgm:spPr/>
      <dgm:t>
        <a:bodyPr/>
        <a:lstStyle/>
        <a:p>
          <a:r>
            <a:rPr lang="es-VE" sz="2400" dirty="0" smtClean="0"/>
            <a:t>Promover la responsabilidad social a lo largo de la cadena de suministro</a:t>
          </a:r>
          <a:endParaRPr lang="es-VE" sz="2400" dirty="0"/>
        </a:p>
      </dgm:t>
    </dgm:pt>
    <dgm:pt modelId="{7C3A44B9-DDE5-4C16-B0AB-6249E3BE6371}" type="parTrans" cxnId="{B96F9A3E-2D8F-455C-BC5B-426ED7274525}">
      <dgm:prSet custT="1"/>
      <dgm:spPr/>
      <dgm:t>
        <a:bodyPr/>
        <a:lstStyle/>
        <a:p>
          <a:endParaRPr lang="es-VE" sz="2400"/>
        </a:p>
      </dgm:t>
    </dgm:pt>
    <dgm:pt modelId="{5FFE63D6-95C6-4DE0-A94D-3530B2DF0455}" type="sibTrans" cxnId="{B96F9A3E-2D8F-455C-BC5B-426ED7274525}">
      <dgm:prSet/>
      <dgm:spPr/>
      <dgm:t>
        <a:bodyPr/>
        <a:lstStyle/>
        <a:p>
          <a:endParaRPr lang="es-VE" sz="2400"/>
        </a:p>
      </dgm:t>
    </dgm:pt>
    <dgm:pt modelId="{C675385B-0A1F-4B94-94B7-8DCE0EBC35A0}">
      <dgm:prSet phldrT="[Texto]" custT="1"/>
      <dgm:spPr/>
      <dgm:t>
        <a:bodyPr/>
        <a:lstStyle/>
        <a:p>
          <a:r>
            <a:rPr lang="es-VE" sz="2400" dirty="0" smtClean="0"/>
            <a:t>Respeto al derecho de propiedad</a:t>
          </a:r>
          <a:endParaRPr lang="es-VE" sz="2400" dirty="0"/>
        </a:p>
      </dgm:t>
    </dgm:pt>
    <dgm:pt modelId="{AD6252BB-C959-46E7-9EF4-DD971FB33FAD}" type="parTrans" cxnId="{36B74256-EC45-4DA3-BF6C-34A4F681C090}">
      <dgm:prSet custT="1"/>
      <dgm:spPr/>
      <dgm:t>
        <a:bodyPr/>
        <a:lstStyle/>
        <a:p>
          <a:endParaRPr lang="es-VE" sz="2400"/>
        </a:p>
      </dgm:t>
    </dgm:pt>
    <dgm:pt modelId="{877E516E-7EDE-47CC-B753-F4151F5949EA}" type="sibTrans" cxnId="{36B74256-EC45-4DA3-BF6C-34A4F681C090}">
      <dgm:prSet/>
      <dgm:spPr/>
      <dgm:t>
        <a:bodyPr/>
        <a:lstStyle/>
        <a:p>
          <a:endParaRPr lang="es-VE" sz="2400"/>
        </a:p>
      </dgm:t>
    </dgm:pt>
    <dgm:pt modelId="{784B5ABA-D1A2-4F16-AC82-6CF102184C8C}" type="pres">
      <dgm:prSet presAssocID="{FC17AAAD-3238-42D3-9A39-03B0B59D6C4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AAC44E0-31B2-434A-A360-B8961D2ED239}" type="pres">
      <dgm:prSet presAssocID="{1CEF4C62-2FA2-4951-8755-E5FA8EB69CD9}" presName="root1" presStyleCnt="0"/>
      <dgm:spPr/>
    </dgm:pt>
    <dgm:pt modelId="{4FE603E6-2399-4F8A-BA06-3FCABA6C2322}" type="pres">
      <dgm:prSet presAssocID="{1CEF4C62-2FA2-4951-8755-E5FA8EB69CD9}" presName="LevelOneTextNode" presStyleLbl="node0" presStyleIdx="0" presStyleCnt="1" custScaleX="13546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C790719-F122-4982-BDCA-046D68DD0FB9}" type="pres">
      <dgm:prSet presAssocID="{1CEF4C62-2FA2-4951-8755-E5FA8EB69CD9}" presName="level2hierChild" presStyleCnt="0"/>
      <dgm:spPr/>
    </dgm:pt>
    <dgm:pt modelId="{06226954-1F82-46A1-9C0C-85B646FEE43B}" type="pres">
      <dgm:prSet presAssocID="{0042F31E-A85F-4BFE-BF62-320FAD9D6167}" presName="conn2-1" presStyleLbl="parChTrans1D2" presStyleIdx="0" presStyleCnt="5"/>
      <dgm:spPr/>
      <dgm:t>
        <a:bodyPr/>
        <a:lstStyle/>
        <a:p>
          <a:endParaRPr lang="es-ES"/>
        </a:p>
      </dgm:t>
    </dgm:pt>
    <dgm:pt modelId="{89F3BDF8-F248-4B38-A73D-DCE1CE0AEF09}" type="pres">
      <dgm:prSet presAssocID="{0042F31E-A85F-4BFE-BF62-320FAD9D6167}" presName="connTx" presStyleLbl="parChTrans1D2" presStyleIdx="0" presStyleCnt="5"/>
      <dgm:spPr/>
      <dgm:t>
        <a:bodyPr/>
        <a:lstStyle/>
        <a:p>
          <a:endParaRPr lang="es-ES"/>
        </a:p>
      </dgm:t>
    </dgm:pt>
    <dgm:pt modelId="{42BC30CA-CEC5-4AD4-A060-0E69061883FC}" type="pres">
      <dgm:prSet presAssocID="{264E720E-2AAE-4F21-AF3A-0028E7063933}" presName="root2" presStyleCnt="0"/>
      <dgm:spPr/>
    </dgm:pt>
    <dgm:pt modelId="{C84D44E2-9936-4EA4-AEF6-FACB3DB667E8}" type="pres">
      <dgm:prSet presAssocID="{264E720E-2AAE-4F21-AF3A-0028E7063933}" presName="LevelTwoTextNode" presStyleLbl="node2" presStyleIdx="0" presStyleCnt="5" custScaleX="32831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BFE28029-E2B8-4C4D-9FB8-64F8A788163C}" type="pres">
      <dgm:prSet presAssocID="{264E720E-2AAE-4F21-AF3A-0028E7063933}" presName="level3hierChild" presStyleCnt="0"/>
      <dgm:spPr/>
    </dgm:pt>
    <dgm:pt modelId="{51A02758-94A4-4209-BC38-30643EC434DC}" type="pres">
      <dgm:prSet presAssocID="{FE9F87C0-536A-40C3-8D91-848BC1B7787C}" presName="conn2-1" presStyleLbl="parChTrans1D2" presStyleIdx="1" presStyleCnt="5"/>
      <dgm:spPr/>
      <dgm:t>
        <a:bodyPr/>
        <a:lstStyle/>
        <a:p>
          <a:endParaRPr lang="es-ES"/>
        </a:p>
      </dgm:t>
    </dgm:pt>
    <dgm:pt modelId="{8204012C-7F80-41A5-863A-FD5718071AB4}" type="pres">
      <dgm:prSet presAssocID="{FE9F87C0-536A-40C3-8D91-848BC1B7787C}" presName="connTx" presStyleLbl="parChTrans1D2" presStyleIdx="1" presStyleCnt="5"/>
      <dgm:spPr/>
      <dgm:t>
        <a:bodyPr/>
        <a:lstStyle/>
        <a:p>
          <a:endParaRPr lang="es-ES"/>
        </a:p>
      </dgm:t>
    </dgm:pt>
    <dgm:pt modelId="{FAD62F4D-7129-4482-801E-CAEBBCAA12EB}" type="pres">
      <dgm:prSet presAssocID="{AE80BBA6-0264-4AB1-90BD-BD8CDBF211A4}" presName="root2" presStyleCnt="0"/>
      <dgm:spPr/>
    </dgm:pt>
    <dgm:pt modelId="{92ECB00A-C191-45E8-8E04-ECD407A562F7}" type="pres">
      <dgm:prSet presAssocID="{AE80BBA6-0264-4AB1-90BD-BD8CDBF211A4}" presName="LevelTwoTextNode" presStyleLbl="node2" presStyleIdx="1" presStyleCnt="5" custScaleX="331415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DB72A94E-8255-4FB7-9A7B-FA6FE2D08DB3}" type="pres">
      <dgm:prSet presAssocID="{AE80BBA6-0264-4AB1-90BD-BD8CDBF211A4}" presName="level3hierChild" presStyleCnt="0"/>
      <dgm:spPr/>
    </dgm:pt>
    <dgm:pt modelId="{5971D70C-6285-4FD2-92A3-631DDA4FA33E}" type="pres">
      <dgm:prSet presAssocID="{F6E807DD-8D56-45F4-94DA-D7FFFE002B29}" presName="conn2-1" presStyleLbl="parChTrans1D2" presStyleIdx="2" presStyleCnt="5"/>
      <dgm:spPr/>
      <dgm:t>
        <a:bodyPr/>
        <a:lstStyle/>
        <a:p>
          <a:endParaRPr lang="es-ES"/>
        </a:p>
      </dgm:t>
    </dgm:pt>
    <dgm:pt modelId="{A8A10A24-708D-4627-9E34-6E17632D43F8}" type="pres">
      <dgm:prSet presAssocID="{F6E807DD-8D56-45F4-94DA-D7FFFE002B29}" presName="connTx" presStyleLbl="parChTrans1D2" presStyleIdx="2" presStyleCnt="5"/>
      <dgm:spPr/>
      <dgm:t>
        <a:bodyPr/>
        <a:lstStyle/>
        <a:p>
          <a:endParaRPr lang="es-ES"/>
        </a:p>
      </dgm:t>
    </dgm:pt>
    <dgm:pt modelId="{AAA5311E-9110-4DC9-97A4-7F9269321053}" type="pres">
      <dgm:prSet presAssocID="{030A6B38-7466-402E-AB01-B267C62C3EFC}" presName="root2" presStyleCnt="0"/>
      <dgm:spPr/>
    </dgm:pt>
    <dgm:pt modelId="{69628F7F-626F-4C32-8AFD-3A9C44B450B5}" type="pres">
      <dgm:prSet presAssocID="{030A6B38-7466-402E-AB01-B267C62C3EFC}" presName="LevelTwoTextNode" presStyleLbl="node2" presStyleIdx="2" presStyleCnt="5" custScaleX="328313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2D7D7993-13B0-4769-AFCA-5DE59B9FB111}" type="pres">
      <dgm:prSet presAssocID="{030A6B38-7466-402E-AB01-B267C62C3EFC}" presName="level3hierChild" presStyleCnt="0"/>
      <dgm:spPr/>
    </dgm:pt>
    <dgm:pt modelId="{5C2DE3EA-7B83-4D2B-A60E-64DAC656F5FC}" type="pres">
      <dgm:prSet presAssocID="{7C3A44B9-DDE5-4C16-B0AB-6249E3BE6371}" presName="conn2-1" presStyleLbl="parChTrans1D2" presStyleIdx="3" presStyleCnt="5"/>
      <dgm:spPr/>
      <dgm:t>
        <a:bodyPr/>
        <a:lstStyle/>
        <a:p>
          <a:endParaRPr lang="es-ES"/>
        </a:p>
      </dgm:t>
    </dgm:pt>
    <dgm:pt modelId="{BBFA9357-158E-4016-9776-DD3348C6897D}" type="pres">
      <dgm:prSet presAssocID="{7C3A44B9-DDE5-4C16-B0AB-6249E3BE6371}" presName="connTx" presStyleLbl="parChTrans1D2" presStyleIdx="3" presStyleCnt="5"/>
      <dgm:spPr/>
      <dgm:t>
        <a:bodyPr/>
        <a:lstStyle/>
        <a:p>
          <a:endParaRPr lang="es-ES"/>
        </a:p>
      </dgm:t>
    </dgm:pt>
    <dgm:pt modelId="{A68170B6-3FD9-4836-96B6-951920F02F1C}" type="pres">
      <dgm:prSet presAssocID="{94E58640-A337-4AC3-AD4E-2E3C15E056E7}" presName="root2" presStyleCnt="0"/>
      <dgm:spPr/>
    </dgm:pt>
    <dgm:pt modelId="{9389057C-7218-48CE-8AF6-AE7304805A16}" type="pres">
      <dgm:prSet presAssocID="{94E58640-A337-4AC3-AD4E-2E3C15E056E7}" presName="LevelTwoTextNode" presStyleLbl="node2" presStyleIdx="3" presStyleCnt="5" custScaleX="330731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92588AD6-7C97-48E7-85CB-AE8029CD4922}" type="pres">
      <dgm:prSet presAssocID="{94E58640-A337-4AC3-AD4E-2E3C15E056E7}" presName="level3hierChild" presStyleCnt="0"/>
      <dgm:spPr/>
    </dgm:pt>
    <dgm:pt modelId="{82D12D18-171A-4AA6-B041-6E58DBA63A4D}" type="pres">
      <dgm:prSet presAssocID="{AD6252BB-C959-46E7-9EF4-DD971FB33FAD}" presName="conn2-1" presStyleLbl="parChTrans1D2" presStyleIdx="4" presStyleCnt="5"/>
      <dgm:spPr/>
      <dgm:t>
        <a:bodyPr/>
        <a:lstStyle/>
        <a:p>
          <a:endParaRPr lang="es-ES"/>
        </a:p>
      </dgm:t>
    </dgm:pt>
    <dgm:pt modelId="{00766194-B668-4B2F-8980-2B7E7E5FB22D}" type="pres">
      <dgm:prSet presAssocID="{AD6252BB-C959-46E7-9EF4-DD971FB33FAD}" presName="connTx" presStyleLbl="parChTrans1D2" presStyleIdx="4" presStyleCnt="5"/>
      <dgm:spPr/>
      <dgm:t>
        <a:bodyPr/>
        <a:lstStyle/>
        <a:p>
          <a:endParaRPr lang="es-ES"/>
        </a:p>
      </dgm:t>
    </dgm:pt>
    <dgm:pt modelId="{17537424-D88A-47C8-8CAA-480B0E598791}" type="pres">
      <dgm:prSet presAssocID="{C675385B-0A1F-4B94-94B7-8DCE0EBC35A0}" presName="root2" presStyleCnt="0"/>
      <dgm:spPr/>
    </dgm:pt>
    <dgm:pt modelId="{97353752-53E0-4442-8CD4-C9C513109B65}" type="pres">
      <dgm:prSet presAssocID="{C675385B-0A1F-4B94-94B7-8DCE0EBC35A0}" presName="LevelTwoTextNode" presStyleLbl="node2" presStyleIdx="4" presStyleCnt="5" custScaleX="332282">
        <dgm:presLayoutVars>
          <dgm:chPref val="3"/>
        </dgm:presLayoutVars>
      </dgm:prSet>
      <dgm:spPr/>
      <dgm:t>
        <a:bodyPr/>
        <a:lstStyle/>
        <a:p>
          <a:endParaRPr lang="es-VE"/>
        </a:p>
      </dgm:t>
    </dgm:pt>
    <dgm:pt modelId="{99E6A315-E341-4079-AD67-6E9C28CCE9EC}" type="pres">
      <dgm:prSet presAssocID="{C675385B-0A1F-4B94-94B7-8DCE0EBC35A0}" presName="level3hierChild" presStyleCnt="0"/>
      <dgm:spPr/>
    </dgm:pt>
  </dgm:ptLst>
  <dgm:cxnLst>
    <dgm:cxn modelId="{570E2836-8C94-40E2-B1FF-2ACBA6787FFC}" type="presOf" srcId="{F6E807DD-8D56-45F4-94DA-D7FFFE002B29}" destId="{5971D70C-6285-4FD2-92A3-631DDA4FA33E}" srcOrd="0" destOrd="0" presId="urn:microsoft.com/office/officeart/2005/8/layout/hierarchy2"/>
    <dgm:cxn modelId="{A6766675-A1A5-4013-9C27-5F2709B70C84}" type="presOf" srcId="{7C3A44B9-DDE5-4C16-B0AB-6249E3BE6371}" destId="{5C2DE3EA-7B83-4D2B-A60E-64DAC656F5FC}" srcOrd="0" destOrd="0" presId="urn:microsoft.com/office/officeart/2005/8/layout/hierarchy2"/>
    <dgm:cxn modelId="{AABD2511-AED1-4CCA-8FEE-5C3FE5E123FC}" type="presOf" srcId="{AD6252BB-C959-46E7-9EF4-DD971FB33FAD}" destId="{00766194-B668-4B2F-8980-2B7E7E5FB22D}" srcOrd="1" destOrd="0" presId="urn:microsoft.com/office/officeart/2005/8/layout/hierarchy2"/>
    <dgm:cxn modelId="{AE6FD06B-1A71-46A0-B235-4B266E6AE8B6}" type="presOf" srcId="{1CEF4C62-2FA2-4951-8755-E5FA8EB69CD9}" destId="{4FE603E6-2399-4F8A-BA06-3FCABA6C2322}" srcOrd="0" destOrd="0" presId="urn:microsoft.com/office/officeart/2005/8/layout/hierarchy2"/>
    <dgm:cxn modelId="{F65026B0-836D-40C7-A29C-D19559B11523}" type="presOf" srcId="{0042F31E-A85F-4BFE-BF62-320FAD9D6167}" destId="{89F3BDF8-F248-4B38-A73D-DCE1CE0AEF09}" srcOrd="1" destOrd="0" presId="urn:microsoft.com/office/officeart/2005/8/layout/hierarchy2"/>
    <dgm:cxn modelId="{7BB9E9F1-30AF-4D78-9D3F-7973F328F418}" type="presOf" srcId="{FE9F87C0-536A-40C3-8D91-848BC1B7787C}" destId="{51A02758-94A4-4209-BC38-30643EC434DC}" srcOrd="0" destOrd="0" presId="urn:microsoft.com/office/officeart/2005/8/layout/hierarchy2"/>
    <dgm:cxn modelId="{EAB5A7A2-C2E7-4809-B7D8-159C2179B06F}" type="presOf" srcId="{7C3A44B9-DDE5-4C16-B0AB-6249E3BE6371}" destId="{BBFA9357-158E-4016-9776-DD3348C6897D}" srcOrd="1" destOrd="0" presId="urn:microsoft.com/office/officeart/2005/8/layout/hierarchy2"/>
    <dgm:cxn modelId="{329A39FF-2DFB-4753-BF15-2E9B8569E1CE}" type="presOf" srcId="{FC17AAAD-3238-42D3-9A39-03B0B59D6C4C}" destId="{784B5ABA-D1A2-4F16-AC82-6CF102184C8C}" srcOrd="0" destOrd="0" presId="urn:microsoft.com/office/officeart/2005/8/layout/hierarchy2"/>
    <dgm:cxn modelId="{ACCECE76-CCE9-42C0-8DF1-04A1F1C8E51B}" type="presOf" srcId="{AE80BBA6-0264-4AB1-90BD-BD8CDBF211A4}" destId="{92ECB00A-C191-45E8-8E04-ECD407A562F7}" srcOrd="0" destOrd="0" presId="urn:microsoft.com/office/officeart/2005/8/layout/hierarchy2"/>
    <dgm:cxn modelId="{AE7612BB-94E0-4704-8F61-D4DBB1CDE640}" srcId="{1CEF4C62-2FA2-4951-8755-E5FA8EB69CD9}" destId="{030A6B38-7466-402E-AB01-B267C62C3EFC}" srcOrd="2" destOrd="0" parTransId="{F6E807DD-8D56-45F4-94DA-D7FFFE002B29}" sibTransId="{E7E73B88-4C0E-43C1-9C5C-E4EEC526CBD1}"/>
    <dgm:cxn modelId="{72AA0261-DD14-4285-8058-7724DC900456}" type="presOf" srcId="{264E720E-2AAE-4F21-AF3A-0028E7063933}" destId="{C84D44E2-9936-4EA4-AEF6-FACB3DB667E8}" srcOrd="0" destOrd="0" presId="urn:microsoft.com/office/officeart/2005/8/layout/hierarchy2"/>
    <dgm:cxn modelId="{B96F9A3E-2D8F-455C-BC5B-426ED7274525}" srcId="{1CEF4C62-2FA2-4951-8755-E5FA8EB69CD9}" destId="{94E58640-A337-4AC3-AD4E-2E3C15E056E7}" srcOrd="3" destOrd="0" parTransId="{7C3A44B9-DDE5-4C16-B0AB-6249E3BE6371}" sibTransId="{5FFE63D6-95C6-4DE0-A94D-3530B2DF0455}"/>
    <dgm:cxn modelId="{36B74256-EC45-4DA3-BF6C-34A4F681C090}" srcId="{1CEF4C62-2FA2-4951-8755-E5FA8EB69CD9}" destId="{C675385B-0A1F-4B94-94B7-8DCE0EBC35A0}" srcOrd="4" destOrd="0" parTransId="{AD6252BB-C959-46E7-9EF4-DD971FB33FAD}" sibTransId="{877E516E-7EDE-47CC-B753-F4151F5949EA}"/>
    <dgm:cxn modelId="{491155BC-6C94-4D64-9301-46804F835B84}" srcId="{1CEF4C62-2FA2-4951-8755-E5FA8EB69CD9}" destId="{AE80BBA6-0264-4AB1-90BD-BD8CDBF211A4}" srcOrd="1" destOrd="0" parTransId="{FE9F87C0-536A-40C3-8D91-848BC1B7787C}" sibTransId="{68325CB2-C78D-4F61-BD91-AAE5F2D93D88}"/>
    <dgm:cxn modelId="{63213D90-9E7B-4A16-95C4-2A36F8984278}" type="presOf" srcId="{AD6252BB-C959-46E7-9EF4-DD971FB33FAD}" destId="{82D12D18-171A-4AA6-B041-6E58DBA63A4D}" srcOrd="0" destOrd="0" presId="urn:microsoft.com/office/officeart/2005/8/layout/hierarchy2"/>
    <dgm:cxn modelId="{948E839D-BA3B-4AB6-BC2E-2EEF3D93C3EF}" type="presOf" srcId="{C675385B-0A1F-4B94-94B7-8DCE0EBC35A0}" destId="{97353752-53E0-4442-8CD4-C9C513109B65}" srcOrd="0" destOrd="0" presId="urn:microsoft.com/office/officeart/2005/8/layout/hierarchy2"/>
    <dgm:cxn modelId="{A020C7C6-1A89-43A8-BA10-5359046B1FF2}" type="presOf" srcId="{0042F31E-A85F-4BFE-BF62-320FAD9D6167}" destId="{06226954-1F82-46A1-9C0C-85B646FEE43B}" srcOrd="0" destOrd="0" presId="urn:microsoft.com/office/officeart/2005/8/layout/hierarchy2"/>
    <dgm:cxn modelId="{60E2BCE2-4935-42BC-9A85-3DD52D8D0664}" type="presOf" srcId="{F6E807DD-8D56-45F4-94DA-D7FFFE002B29}" destId="{A8A10A24-708D-4627-9E34-6E17632D43F8}" srcOrd="1" destOrd="0" presId="urn:microsoft.com/office/officeart/2005/8/layout/hierarchy2"/>
    <dgm:cxn modelId="{B42E91E8-6AAA-4AA5-9A77-0E1BF220812E}" type="presOf" srcId="{030A6B38-7466-402E-AB01-B267C62C3EFC}" destId="{69628F7F-626F-4C32-8AFD-3A9C44B450B5}" srcOrd="0" destOrd="0" presId="urn:microsoft.com/office/officeart/2005/8/layout/hierarchy2"/>
    <dgm:cxn modelId="{75B1DBB8-3EA0-4F13-BD1F-BC9D140AF831}" type="presOf" srcId="{FE9F87C0-536A-40C3-8D91-848BC1B7787C}" destId="{8204012C-7F80-41A5-863A-FD5718071AB4}" srcOrd="1" destOrd="0" presId="urn:microsoft.com/office/officeart/2005/8/layout/hierarchy2"/>
    <dgm:cxn modelId="{F40C4799-5527-4397-BC38-65E8397696F9}" type="presOf" srcId="{94E58640-A337-4AC3-AD4E-2E3C15E056E7}" destId="{9389057C-7218-48CE-8AF6-AE7304805A16}" srcOrd="0" destOrd="0" presId="urn:microsoft.com/office/officeart/2005/8/layout/hierarchy2"/>
    <dgm:cxn modelId="{1E112EF3-0F84-4AD0-B6DD-1135EF6BB21F}" srcId="{FC17AAAD-3238-42D3-9A39-03B0B59D6C4C}" destId="{1CEF4C62-2FA2-4951-8755-E5FA8EB69CD9}" srcOrd="0" destOrd="0" parTransId="{7510E1BA-E8F2-4C7A-B237-59C4639A8034}" sibTransId="{7B70689F-06B6-4B23-A8E6-1B8CAD8A6C53}"/>
    <dgm:cxn modelId="{286548EC-974D-4776-A305-13AF5CD137F5}" srcId="{1CEF4C62-2FA2-4951-8755-E5FA8EB69CD9}" destId="{264E720E-2AAE-4F21-AF3A-0028E7063933}" srcOrd="0" destOrd="0" parTransId="{0042F31E-A85F-4BFE-BF62-320FAD9D6167}" sibTransId="{CC0CAD92-22D1-419B-89C8-D32BB4BC068B}"/>
    <dgm:cxn modelId="{D54F6873-683B-4DE8-8BD6-2DA44BB6A6B2}" type="presParOf" srcId="{784B5ABA-D1A2-4F16-AC82-6CF102184C8C}" destId="{3AAC44E0-31B2-434A-A360-B8961D2ED239}" srcOrd="0" destOrd="0" presId="urn:microsoft.com/office/officeart/2005/8/layout/hierarchy2"/>
    <dgm:cxn modelId="{F999CD87-EAFE-461B-B514-EA9F6DF6D841}" type="presParOf" srcId="{3AAC44E0-31B2-434A-A360-B8961D2ED239}" destId="{4FE603E6-2399-4F8A-BA06-3FCABA6C2322}" srcOrd="0" destOrd="0" presId="urn:microsoft.com/office/officeart/2005/8/layout/hierarchy2"/>
    <dgm:cxn modelId="{07FA0106-EB9F-4263-95AC-34B70BD61351}" type="presParOf" srcId="{3AAC44E0-31B2-434A-A360-B8961D2ED239}" destId="{FC790719-F122-4982-BDCA-046D68DD0FB9}" srcOrd="1" destOrd="0" presId="urn:microsoft.com/office/officeart/2005/8/layout/hierarchy2"/>
    <dgm:cxn modelId="{FE8C5CD5-5E35-4CDE-BCF3-84C62E56E3D6}" type="presParOf" srcId="{FC790719-F122-4982-BDCA-046D68DD0FB9}" destId="{06226954-1F82-46A1-9C0C-85B646FEE43B}" srcOrd="0" destOrd="0" presId="urn:microsoft.com/office/officeart/2005/8/layout/hierarchy2"/>
    <dgm:cxn modelId="{2EAFFA35-3645-4CEF-A51C-8346A9737841}" type="presParOf" srcId="{06226954-1F82-46A1-9C0C-85B646FEE43B}" destId="{89F3BDF8-F248-4B38-A73D-DCE1CE0AEF09}" srcOrd="0" destOrd="0" presId="urn:microsoft.com/office/officeart/2005/8/layout/hierarchy2"/>
    <dgm:cxn modelId="{A15E24BB-560D-43F8-8E54-92712FC110BD}" type="presParOf" srcId="{FC790719-F122-4982-BDCA-046D68DD0FB9}" destId="{42BC30CA-CEC5-4AD4-A060-0E69061883FC}" srcOrd="1" destOrd="0" presId="urn:microsoft.com/office/officeart/2005/8/layout/hierarchy2"/>
    <dgm:cxn modelId="{276B08A0-1ED5-48A1-986A-466272F251DB}" type="presParOf" srcId="{42BC30CA-CEC5-4AD4-A060-0E69061883FC}" destId="{C84D44E2-9936-4EA4-AEF6-FACB3DB667E8}" srcOrd="0" destOrd="0" presId="urn:microsoft.com/office/officeart/2005/8/layout/hierarchy2"/>
    <dgm:cxn modelId="{35A6C575-6E96-4D28-978D-D9D5B9B96755}" type="presParOf" srcId="{42BC30CA-CEC5-4AD4-A060-0E69061883FC}" destId="{BFE28029-E2B8-4C4D-9FB8-64F8A788163C}" srcOrd="1" destOrd="0" presId="urn:microsoft.com/office/officeart/2005/8/layout/hierarchy2"/>
    <dgm:cxn modelId="{C8E7D6FE-4C61-426E-A585-654B65CC84D6}" type="presParOf" srcId="{FC790719-F122-4982-BDCA-046D68DD0FB9}" destId="{51A02758-94A4-4209-BC38-30643EC434DC}" srcOrd="2" destOrd="0" presId="urn:microsoft.com/office/officeart/2005/8/layout/hierarchy2"/>
    <dgm:cxn modelId="{036C6766-8030-4F83-AEE0-D4336CE9D180}" type="presParOf" srcId="{51A02758-94A4-4209-BC38-30643EC434DC}" destId="{8204012C-7F80-41A5-863A-FD5718071AB4}" srcOrd="0" destOrd="0" presId="urn:microsoft.com/office/officeart/2005/8/layout/hierarchy2"/>
    <dgm:cxn modelId="{4CCFB020-BAD6-4BF5-8E3B-0B481236E40F}" type="presParOf" srcId="{FC790719-F122-4982-BDCA-046D68DD0FB9}" destId="{FAD62F4D-7129-4482-801E-CAEBBCAA12EB}" srcOrd="3" destOrd="0" presId="urn:microsoft.com/office/officeart/2005/8/layout/hierarchy2"/>
    <dgm:cxn modelId="{C2A1CD44-FED4-4235-82CA-2A3002A0A05F}" type="presParOf" srcId="{FAD62F4D-7129-4482-801E-CAEBBCAA12EB}" destId="{92ECB00A-C191-45E8-8E04-ECD407A562F7}" srcOrd="0" destOrd="0" presId="urn:microsoft.com/office/officeart/2005/8/layout/hierarchy2"/>
    <dgm:cxn modelId="{58265179-8CB8-45D4-9856-D545661F00E2}" type="presParOf" srcId="{FAD62F4D-7129-4482-801E-CAEBBCAA12EB}" destId="{DB72A94E-8255-4FB7-9A7B-FA6FE2D08DB3}" srcOrd="1" destOrd="0" presId="urn:microsoft.com/office/officeart/2005/8/layout/hierarchy2"/>
    <dgm:cxn modelId="{97178514-BCE8-40B4-995A-DA225CDD57A5}" type="presParOf" srcId="{FC790719-F122-4982-BDCA-046D68DD0FB9}" destId="{5971D70C-6285-4FD2-92A3-631DDA4FA33E}" srcOrd="4" destOrd="0" presId="urn:microsoft.com/office/officeart/2005/8/layout/hierarchy2"/>
    <dgm:cxn modelId="{8854F299-2B7E-4F29-87E0-6E0BE5FC684E}" type="presParOf" srcId="{5971D70C-6285-4FD2-92A3-631DDA4FA33E}" destId="{A8A10A24-708D-4627-9E34-6E17632D43F8}" srcOrd="0" destOrd="0" presId="urn:microsoft.com/office/officeart/2005/8/layout/hierarchy2"/>
    <dgm:cxn modelId="{E1656324-3CDD-4C1A-940C-89B1A5E984F7}" type="presParOf" srcId="{FC790719-F122-4982-BDCA-046D68DD0FB9}" destId="{AAA5311E-9110-4DC9-97A4-7F9269321053}" srcOrd="5" destOrd="0" presId="urn:microsoft.com/office/officeart/2005/8/layout/hierarchy2"/>
    <dgm:cxn modelId="{8BB1C85F-D2A8-4D3B-AC2C-1FEC9671B3D1}" type="presParOf" srcId="{AAA5311E-9110-4DC9-97A4-7F9269321053}" destId="{69628F7F-626F-4C32-8AFD-3A9C44B450B5}" srcOrd="0" destOrd="0" presId="urn:microsoft.com/office/officeart/2005/8/layout/hierarchy2"/>
    <dgm:cxn modelId="{5C4A615C-C696-415F-9CDE-902161E3AE93}" type="presParOf" srcId="{AAA5311E-9110-4DC9-97A4-7F9269321053}" destId="{2D7D7993-13B0-4769-AFCA-5DE59B9FB111}" srcOrd="1" destOrd="0" presId="urn:microsoft.com/office/officeart/2005/8/layout/hierarchy2"/>
    <dgm:cxn modelId="{06CCFA35-BD19-442C-B5E6-AE5CD94AD99F}" type="presParOf" srcId="{FC790719-F122-4982-BDCA-046D68DD0FB9}" destId="{5C2DE3EA-7B83-4D2B-A60E-64DAC656F5FC}" srcOrd="6" destOrd="0" presId="urn:microsoft.com/office/officeart/2005/8/layout/hierarchy2"/>
    <dgm:cxn modelId="{D4F3B5A0-1E5A-423E-ADB6-9E972BC33550}" type="presParOf" srcId="{5C2DE3EA-7B83-4D2B-A60E-64DAC656F5FC}" destId="{BBFA9357-158E-4016-9776-DD3348C6897D}" srcOrd="0" destOrd="0" presId="urn:microsoft.com/office/officeart/2005/8/layout/hierarchy2"/>
    <dgm:cxn modelId="{9881CF12-0CFD-434F-8CCF-DBDF8DBCD0A9}" type="presParOf" srcId="{FC790719-F122-4982-BDCA-046D68DD0FB9}" destId="{A68170B6-3FD9-4836-96B6-951920F02F1C}" srcOrd="7" destOrd="0" presId="urn:microsoft.com/office/officeart/2005/8/layout/hierarchy2"/>
    <dgm:cxn modelId="{4898780A-90DF-44C4-9A68-544E531F5B83}" type="presParOf" srcId="{A68170B6-3FD9-4836-96B6-951920F02F1C}" destId="{9389057C-7218-48CE-8AF6-AE7304805A16}" srcOrd="0" destOrd="0" presId="urn:microsoft.com/office/officeart/2005/8/layout/hierarchy2"/>
    <dgm:cxn modelId="{78437FF5-A2AC-4682-98C4-7939B864722B}" type="presParOf" srcId="{A68170B6-3FD9-4836-96B6-951920F02F1C}" destId="{92588AD6-7C97-48E7-85CB-AE8029CD4922}" srcOrd="1" destOrd="0" presId="urn:microsoft.com/office/officeart/2005/8/layout/hierarchy2"/>
    <dgm:cxn modelId="{E9C5B1E5-E53E-42A3-ACC5-C95596E85E04}" type="presParOf" srcId="{FC790719-F122-4982-BDCA-046D68DD0FB9}" destId="{82D12D18-171A-4AA6-B041-6E58DBA63A4D}" srcOrd="8" destOrd="0" presId="urn:microsoft.com/office/officeart/2005/8/layout/hierarchy2"/>
    <dgm:cxn modelId="{7F4F4DBA-6100-47FB-9DD6-531E13443041}" type="presParOf" srcId="{82D12D18-171A-4AA6-B041-6E58DBA63A4D}" destId="{00766194-B668-4B2F-8980-2B7E7E5FB22D}" srcOrd="0" destOrd="0" presId="urn:microsoft.com/office/officeart/2005/8/layout/hierarchy2"/>
    <dgm:cxn modelId="{B46A50AE-2871-4DEB-9C1D-06E3678A4A49}" type="presParOf" srcId="{FC790719-F122-4982-BDCA-046D68DD0FB9}" destId="{17537424-D88A-47C8-8CAA-480B0E598791}" srcOrd="9" destOrd="0" presId="urn:microsoft.com/office/officeart/2005/8/layout/hierarchy2"/>
    <dgm:cxn modelId="{5E6B1C03-C437-4FE7-A269-B6331DC6522D}" type="presParOf" srcId="{17537424-D88A-47C8-8CAA-480B0E598791}" destId="{97353752-53E0-4442-8CD4-C9C513109B65}" srcOrd="0" destOrd="0" presId="urn:microsoft.com/office/officeart/2005/8/layout/hierarchy2"/>
    <dgm:cxn modelId="{01DB1BB0-9923-4511-AF41-912813B313A1}" type="presParOf" srcId="{17537424-D88A-47C8-8CAA-480B0E598791}" destId="{99E6A315-E341-4079-AD67-6E9C28CCE9EC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C870A-DAAE-455A-A201-53B7755E2AF3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E9550-1D3D-40EE-A5FA-ED342F2FAFAF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E9550-1D3D-40EE-A5FA-ED342F2FAFAF}" type="slidenum">
              <a:rPr lang="es-VE" smtClean="0"/>
              <a:pPr/>
              <a:t>7</a:t>
            </a:fld>
            <a:endParaRPr lang="es-V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E9550-1D3D-40EE-A5FA-ED342F2FAFAF}" type="slidenum">
              <a:rPr lang="es-VE" smtClean="0"/>
              <a:pPr/>
              <a:t>21</a:t>
            </a:fld>
            <a:endParaRPr lang="es-V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E9550-1D3D-40EE-A5FA-ED342F2FAFAF}" type="slidenum">
              <a:rPr lang="es-VE" smtClean="0"/>
              <a:pPr/>
              <a:t>22</a:t>
            </a:fld>
            <a:endParaRPr lang="es-V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E9550-1D3D-40EE-A5FA-ED342F2FAFAF}" type="slidenum">
              <a:rPr lang="es-VE" smtClean="0"/>
              <a:pPr/>
              <a:t>23</a:t>
            </a:fld>
            <a:endParaRPr lang="es-V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E9550-1D3D-40EE-A5FA-ED342F2FAFAF}" type="slidenum">
              <a:rPr lang="es-VE" smtClean="0"/>
              <a:pPr/>
              <a:t>24</a:t>
            </a:fld>
            <a:endParaRPr lang="es-V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2F8A7-C181-4B11-919B-20305B7250E0}" type="datetimeFigureOut">
              <a:rPr lang="es-VE" smtClean="0"/>
              <a:pPr/>
              <a:t>12/02/2008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BC71B-0EA0-4360-B647-9C0D22CE03D3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diagramData" Target="../diagrams/data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diagramData" Target="../diagrams/data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diagramData" Target="../diagrams/data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diagramData" Target="../diagrams/data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diagramData" Target="../diagrams/data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diagramData" Target="../diagrams/data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diagramData" Target="../diagrams/data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diagramData" Target="../diagrams/data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diagramData" Target="../diagrams/data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diagramData" Target="../diagrams/data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387603"/>
            <a:ext cx="7772400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s-VE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ADELANTOS EN LA CREACIÓN DE LA GUÍA ISO 26000 SOBRE RESPONSABILIDAD SOCIAL</a:t>
            </a:r>
            <a:endParaRPr lang="es-VE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9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11" name="Picture 3" descr="logosombra"/>
              <p:cNvPicPr>
                <a:picLocks noChangeAspect="1" noChangeArrowheads="1"/>
              </p:cNvPicPr>
              <p:nvPr/>
            </p:nvPicPr>
            <p:blipFill>
              <a:blip r:embed="rId3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12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7171" r:id="rId4" imgW="6001588" imgH="4761905" progId="">
                  <p:embed/>
                </p:oleObj>
              </a:graphicData>
            </a:graphic>
          </p:graphicFrame>
        </p:grpSp>
        <p:sp>
          <p:nvSpPr>
            <p:cNvPr id="10" name="9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Organización Gubernamental</a:t>
            </a:r>
            <a:endParaRPr lang="es-VE" dirty="0"/>
          </a:p>
        </p:txBody>
      </p:sp>
      <p:graphicFrame>
        <p:nvGraphicFramePr>
          <p:cNvPr id="38" name="37 Diagrama"/>
          <p:cNvGraphicFramePr/>
          <p:nvPr/>
        </p:nvGraphicFramePr>
        <p:xfrm>
          <a:off x="-71502" y="1428736"/>
          <a:ext cx="9215502" cy="51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8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9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4338" r:id="rId8" imgW="6001588" imgH="4761905" progId="">
                  <p:embed/>
                </p:oleObj>
              </a:graphicData>
            </a:graphic>
          </p:graphicFrame>
        </p:grpSp>
        <p:sp>
          <p:nvSpPr>
            <p:cNvPr id="7" name="6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Derechos Humanos</a:t>
            </a:r>
            <a:endParaRPr lang="es-VE" dirty="0"/>
          </a:p>
        </p:txBody>
      </p:sp>
      <p:graphicFrame>
        <p:nvGraphicFramePr>
          <p:cNvPr id="26" name="25 Diagrama"/>
          <p:cNvGraphicFramePr/>
          <p:nvPr/>
        </p:nvGraphicFramePr>
        <p:xfrm>
          <a:off x="142844" y="1285860"/>
          <a:ext cx="8643998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3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5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7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8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5362" r:id="rId8" imgW="6001588" imgH="4761905" progId="">
                  <p:embed/>
                </p:oleObj>
              </a:graphicData>
            </a:graphic>
          </p:graphicFrame>
        </p:grpSp>
        <p:sp>
          <p:nvSpPr>
            <p:cNvPr id="6" name="5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Practicas Laborales</a:t>
            </a:r>
            <a:endParaRPr lang="es-VE" dirty="0"/>
          </a:p>
        </p:txBody>
      </p:sp>
      <p:graphicFrame>
        <p:nvGraphicFramePr>
          <p:cNvPr id="34" name="33 Diagrama"/>
          <p:cNvGraphicFramePr/>
          <p:nvPr/>
        </p:nvGraphicFramePr>
        <p:xfrm>
          <a:off x="357158" y="1714488"/>
          <a:ext cx="78581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5" name="34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36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38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39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6386" r:id="rId8" imgW="6001588" imgH="4761905" progId="">
                  <p:embed/>
                </p:oleObj>
              </a:graphicData>
            </a:graphic>
          </p:graphicFrame>
        </p:grpSp>
        <p:sp>
          <p:nvSpPr>
            <p:cNvPr id="37" name="36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s-VE" dirty="0" smtClean="0"/>
              <a:t> Entorno Ambiental</a:t>
            </a:r>
            <a:endParaRPr lang="es-VE" dirty="0"/>
          </a:p>
        </p:txBody>
      </p:sp>
      <p:graphicFrame>
        <p:nvGraphicFramePr>
          <p:cNvPr id="29" name="28 Diagrama"/>
          <p:cNvGraphicFramePr/>
          <p:nvPr/>
        </p:nvGraphicFramePr>
        <p:xfrm>
          <a:off x="500034" y="285728"/>
          <a:ext cx="7715304" cy="7143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0" name="29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31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33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34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7410" r:id="rId8" imgW="6001588" imgH="4761905" progId="">
                  <p:embed/>
                </p:oleObj>
              </a:graphicData>
            </a:graphic>
          </p:graphicFrame>
        </p:grpSp>
        <p:sp>
          <p:nvSpPr>
            <p:cNvPr id="32" name="31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Gestión Ambiental</a:t>
            </a:r>
            <a:endParaRPr lang="es-VE" dirty="0"/>
          </a:p>
        </p:txBody>
      </p:sp>
      <p:pic>
        <p:nvPicPr>
          <p:cNvPr id="1026" name="Picture 2" descr="C:\Users\Mateos\Desktop\ImageGestion Medioambienta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736"/>
            <a:ext cx="7500990" cy="5000660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4 Grupo"/>
          <p:cNvGrpSpPr/>
          <p:nvPr/>
        </p:nvGrpSpPr>
        <p:grpSpPr>
          <a:xfrm>
            <a:off x="214282" y="142852"/>
            <a:ext cx="785818" cy="1138226"/>
            <a:chOff x="911225" y="647700"/>
            <a:chExt cx="1160445" cy="1781168"/>
          </a:xfrm>
        </p:grpSpPr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8" name="Picture 3" descr="logosombra"/>
              <p:cNvPicPr>
                <a:picLocks noChangeAspect="1" noChangeArrowheads="1"/>
              </p:cNvPicPr>
              <p:nvPr/>
            </p:nvPicPr>
            <p:blipFill>
              <a:blip r:embed="rId4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9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8434" r:id="rId5" imgW="6001588" imgH="4761905" progId="">
                  <p:embed/>
                </p:oleObj>
              </a:graphicData>
            </a:graphic>
          </p:graphicFrame>
        </p:grpSp>
        <p:sp>
          <p:nvSpPr>
            <p:cNvPr id="7" name="6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es-VE" dirty="0" smtClean="0"/>
              <a:t>Prácticas Operacionales</a:t>
            </a:r>
            <a:endParaRPr lang="es-VE" dirty="0"/>
          </a:p>
        </p:txBody>
      </p:sp>
      <p:graphicFrame>
        <p:nvGraphicFramePr>
          <p:cNvPr id="34" name="33 Diagrama"/>
          <p:cNvGraphicFramePr/>
          <p:nvPr/>
        </p:nvGraphicFramePr>
        <p:xfrm>
          <a:off x="857224" y="1142984"/>
          <a:ext cx="7643866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6" name="35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37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39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40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9458" r:id="rId8" imgW="6001588" imgH="4761905" progId="">
                  <p:embed/>
                </p:oleObj>
              </a:graphicData>
            </a:graphic>
          </p:graphicFrame>
        </p:grpSp>
        <p:sp>
          <p:nvSpPr>
            <p:cNvPr id="38" name="37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s-VE" sz="3800" dirty="0" smtClean="0"/>
              <a:t>Aspectos relacionados con los consumidores</a:t>
            </a:r>
            <a:endParaRPr lang="es-VE" sz="3800" dirty="0"/>
          </a:p>
        </p:txBody>
      </p:sp>
      <p:graphicFrame>
        <p:nvGraphicFramePr>
          <p:cNvPr id="58" name="57 Diagrama"/>
          <p:cNvGraphicFramePr/>
          <p:nvPr/>
        </p:nvGraphicFramePr>
        <p:xfrm>
          <a:off x="214282" y="1142984"/>
          <a:ext cx="8715404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9" name="58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60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62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63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20482" r:id="rId8" imgW="6001588" imgH="4761905" progId="">
                  <p:embed/>
                </p:oleObj>
              </a:graphicData>
            </a:graphic>
          </p:graphicFrame>
        </p:grpSp>
        <p:sp>
          <p:nvSpPr>
            <p:cNvPr id="61" name="60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Contribución a la comunidades y a la sociedad</a:t>
            </a:r>
            <a:endParaRPr lang="es-VE" dirty="0"/>
          </a:p>
        </p:txBody>
      </p:sp>
      <p:graphicFrame>
        <p:nvGraphicFramePr>
          <p:cNvPr id="22" name="21 Diagrama"/>
          <p:cNvGraphicFramePr/>
          <p:nvPr/>
        </p:nvGraphicFramePr>
        <p:xfrm>
          <a:off x="285720" y="1214422"/>
          <a:ext cx="864399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Fases para la mejora de los procesos</a:t>
            </a:r>
            <a:endParaRPr lang="es-VE" dirty="0"/>
          </a:p>
        </p:txBody>
      </p:sp>
      <p:pic>
        <p:nvPicPr>
          <p:cNvPr id="22530" name="Picture 2" descr="C:\Users\Mateos\Desktop\Image Mejora Continu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71612"/>
            <a:ext cx="5643602" cy="5021717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3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5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7" name="Picture 3" descr="logosombra"/>
              <p:cNvPicPr>
                <a:picLocks noChangeAspect="1" noChangeArrowheads="1"/>
              </p:cNvPicPr>
              <p:nvPr/>
            </p:nvPicPr>
            <p:blipFill>
              <a:blip r:embed="rId4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8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21506" r:id="rId5" imgW="6001588" imgH="4761905" progId="">
                  <p:embed/>
                </p:oleObj>
              </a:graphicData>
            </a:graphic>
          </p:graphicFrame>
        </p:grpSp>
        <p:sp>
          <p:nvSpPr>
            <p:cNvPr id="6" name="5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es-VE" sz="3600" dirty="0" smtClean="0"/>
              <a:t>Instrumentos de evaluación a la gestión ética de una empresa</a:t>
            </a:r>
            <a:endParaRPr lang="es-VE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00034" y="1643050"/>
          <a:ext cx="8135986" cy="47498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51155"/>
                <a:gridCol w="6435455"/>
                <a:gridCol w="332105"/>
                <a:gridCol w="351155"/>
                <a:gridCol w="351155"/>
                <a:gridCol w="314961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GESTIÓN ÉTICA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Cuenta con principios éticos escritos en un documento o algún medio de difusión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Da a conocer este</a:t>
                      </a:r>
                      <a:r>
                        <a:rPr lang="es-VE" sz="1600" baseline="0" dirty="0" smtClean="0"/>
                        <a:t> documento de ética o valores a todos sus empleados y colaboradores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Con el documento de ética</a:t>
                      </a:r>
                      <a:r>
                        <a:rPr lang="es-VE" sz="1600" baseline="0" dirty="0" smtClean="0"/>
                        <a:t> o valores fija pautas propias de relaciones internas o externas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Ha establecido criterios éticos para la gestión de los directivos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5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Prohíbe expresamente prácticas corruptas</a:t>
                      </a:r>
                      <a:r>
                        <a:rPr lang="es-VE" sz="1600" baseline="0" dirty="0" smtClean="0"/>
                        <a:t> para la obtención de ventajas comerciales (por ejemplo gratificaciones, presiones ilegitimas y extorsión)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6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Tiene estrategias para</a:t>
                      </a:r>
                      <a:r>
                        <a:rPr lang="es-VE" sz="1600" baseline="0" dirty="0" smtClean="0"/>
                        <a:t> capacitación en los principios éticos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7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Cuenta con espacios o mecanismos para que los empleados</a:t>
                      </a:r>
                      <a:r>
                        <a:rPr lang="es-VE" sz="1600" baseline="0" dirty="0" smtClean="0"/>
                        <a:t> aborden cuestiones de tipo ético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8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Tiene reglas para el manejo</a:t>
                      </a:r>
                      <a:r>
                        <a:rPr lang="es-VE" sz="1600" baseline="0" dirty="0" smtClean="0"/>
                        <a:t> de conflictos de interés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9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Tiene un manejo</a:t>
                      </a:r>
                      <a:r>
                        <a:rPr lang="es-VE" sz="1600" baseline="0" dirty="0" smtClean="0"/>
                        <a:t> de la información ajustada a criterios éticos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Antecedentes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VE" sz="2400" dirty="0" smtClean="0"/>
              <a:t>	Cumbre de la Tierra sobre el Medio Ambiente de Río en el 1992, como en la Cumbre mundial de 2002 sobre Desarrollo Sustentable realizada en </a:t>
            </a:r>
            <a:r>
              <a:rPr lang="es-VE" sz="2400" dirty="0" err="1" smtClean="0"/>
              <a:t>sudafrica</a:t>
            </a:r>
            <a:r>
              <a:rPr lang="es-VE" sz="2400" dirty="0" smtClean="0"/>
              <a:t>.</a:t>
            </a:r>
            <a:endParaRPr lang="es-VE" sz="2400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1000100" y="2714620"/>
          <a:ext cx="7215238" cy="3778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9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11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13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14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8195" r:id="rId8" imgW="6001588" imgH="4761905" progId="">
                  <p:embed/>
                </p:oleObj>
              </a:graphicData>
            </a:graphic>
          </p:graphicFrame>
        </p:grpSp>
        <p:sp>
          <p:nvSpPr>
            <p:cNvPr id="12" name="11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es-VE" sz="3600" dirty="0" smtClean="0"/>
              <a:t>Instrumentos de evaluación a la gestión ética de una empresa</a:t>
            </a:r>
            <a:endParaRPr lang="es-VE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00034" y="1357298"/>
          <a:ext cx="8220124" cy="52025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35293"/>
                <a:gridCol w="6435455"/>
                <a:gridCol w="332105"/>
                <a:gridCol w="351155"/>
                <a:gridCol w="351155"/>
                <a:gridCol w="314961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VIDA</a:t>
                      </a:r>
                      <a:r>
                        <a:rPr lang="es-VE" sz="1400" baseline="0" dirty="0" smtClean="0"/>
                        <a:t> LABORAL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Posee normas escritas que prohíben y sancionan</a:t>
                      </a:r>
                      <a:r>
                        <a:rPr lang="es-VE" sz="1400" baseline="0" dirty="0" smtClean="0"/>
                        <a:t> prácticas discriminatorias (sexo, edad, raza, discapacitados, ex-presidiarios, etc.)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Otorga</a:t>
                      </a:r>
                      <a:r>
                        <a:rPr lang="es-VE" sz="1400" baseline="0" dirty="0" smtClean="0"/>
                        <a:t> a sus empleados beneficios adicionales a los ya exigidos por la ley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Hace conocer por algún medio a sus</a:t>
                      </a:r>
                      <a:r>
                        <a:rPr lang="es-VE" sz="1400" baseline="0" dirty="0" smtClean="0"/>
                        <a:t> empleados, su situación económica y financiera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Cuenta con mecanismos de consulta sobre la gestión de la empresa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5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Permite la libertad de acción de grupo de trabajadores organizados o sindicatos a su  interior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6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Promueve el desarrollo personal mediante procesos de capacitación y perfeccionamiento continuo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53406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7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Informa sobre</a:t>
                      </a:r>
                      <a:r>
                        <a:rPr lang="es-VE" sz="1400" baseline="0" dirty="0" smtClean="0"/>
                        <a:t> las condiciones y posibilidad de ayuda de excelencia en salud y seguridad a sus empleados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8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Aplica criterios de imparcialidad y de equidad para la contratación de personal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9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Promueve practicas de ahorro programado para vivienda, educación o jubilación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10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En caso de despido, ofrece servicio</a:t>
                      </a:r>
                      <a:r>
                        <a:rPr lang="es-VE" sz="1400" baseline="0" dirty="0" smtClean="0"/>
                        <a:t> de apoyo, re-colocación y/o recapacitación y extensión de beneficios a todos los trabajadores despedidos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smtClean="0"/>
                        <a:t>Motiva a sus empleados a trabajar en  ella, debido a su alto nivel ético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es-VE" sz="3600" dirty="0" smtClean="0"/>
              <a:t>Instrumentos de evaluación a la gestión ética de una empresa</a:t>
            </a:r>
            <a:endParaRPr lang="es-VE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68244" y="1503362"/>
          <a:ext cx="8786875" cy="506891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65305"/>
                <a:gridCol w="6879158"/>
                <a:gridCol w="355003"/>
                <a:gridCol w="375366"/>
                <a:gridCol w="375366"/>
                <a:gridCol w="336677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MARKETING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Advierte explícitamente a los consumidores cuando los productos o servicios que ofrece son de uso restringido o representan riesgo</a:t>
                      </a:r>
                      <a:r>
                        <a:rPr lang="es-VE" sz="1400" baseline="0" dirty="0" smtClean="0"/>
                        <a:t> potenciales para la salud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Señala en la publicidad de sus productos o servicios todas sus características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Establece técnicas de ventaja</a:t>
                      </a:r>
                      <a:r>
                        <a:rPr lang="es-VE" sz="1400" baseline="0" dirty="0" smtClean="0"/>
                        <a:t> que corresponden a criterios éticos previamente establecidos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Tienen establecidas garantías para el mantenimiento y servicio post-venta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5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Tienen una</a:t>
                      </a:r>
                      <a:r>
                        <a:rPr lang="es-VE" sz="1400" baseline="0" dirty="0" smtClean="0"/>
                        <a:t> </a:t>
                      </a:r>
                      <a:r>
                        <a:rPr lang="es-VE" sz="1400" dirty="0" smtClean="0"/>
                        <a:t>política claramente establecida para</a:t>
                      </a:r>
                      <a:r>
                        <a:rPr lang="es-VE" sz="1400" baseline="0" dirty="0" smtClean="0"/>
                        <a:t> preguntas, quejas y reclamos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6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Esta en un proceso hacia lograr certificación de calidad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2419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7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Es reconocida en el sector por su buena imagen ética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8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El precio</a:t>
                      </a:r>
                      <a:r>
                        <a:rPr lang="es-VE" sz="1400" baseline="0" dirty="0" smtClean="0"/>
                        <a:t> ofrecido par sus clientes es percibido como justo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9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Mantiene la información sobre los precios, disponible</a:t>
                      </a:r>
                      <a:r>
                        <a:rPr lang="es-VE" sz="1400" baseline="0" dirty="0" smtClean="0"/>
                        <a:t> para el publico en general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10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Mantiene los términos pactados en los contratos durante la ejecución de</a:t>
                      </a:r>
                      <a:r>
                        <a:rPr lang="es-VE" sz="1400" baseline="0" dirty="0" smtClean="0"/>
                        <a:t> los mismos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Fija metas de ventas a sus vendedores que no están por encima de los criterios éticos de la empresa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400" dirty="0" smtClean="0"/>
                        <a:t>Sus convenios o contratos de distribución no van en detrimento del bienestar de la sociedad</a:t>
                      </a:r>
                      <a:endParaRPr lang="es-VE" sz="14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1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2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3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400" dirty="0" smtClean="0"/>
                        <a:t>4</a:t>
                      </a:r>
                      <a:endParaRPr lang="es-VE" sz="14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es-VE" sz="3600" dirty="0" smtClean="0"/>
              <a:t>Instrumentos de evaluación a la gestión ética de una empresa</a:t>
            </a:r>
            <a:endParaRPr lang="es-VE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68244" y="1400160"/>
          <a:ext cx="8786875" cy="52273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65305"/>
                <a:gridCol w="6879158"/>
                <a:gridCol w="355003"/>
                <a:gridCol w="375366"/>
                <a:gridCol w="375366"/>
                <a:gridCol w="336677"/>
              </a:tblGrid>
              <a:tr h="282564">
                <a:tc gridSpan="6"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MEDIO</a:t>
                      </a:r>
                      <a:r>
                        <a:rPr lang="es-VE" sz="1300" baseline="0" dirty="0" smtClean="0"/>
                        <a:t> AMBIENTE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Considera importante la protección del medio ambiente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25746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Realiza periódicamente monitoreo ambientales a sus actividades o procesos productivos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Conoce las formas</a:t>
                      </a:r>
                      <a:r>
                        <a:rPr lang="es-VE" sz="1300" baseline="0" dirty="0" smtClean="0"/>
                        <a:t> de certificación en ambiente y procesos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48610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Conoce y aplica las regulaciones ambientales referentes</a:t>
                      </a:r>
                      <a:r>
                        <a:rPr lang="es-VE" sz="1300" baseline="0" dirty="0" smtClean="0"/>
                        <a:t> al uso del espacio público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60042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5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Considera el riesgo o impacto ambiental</a:t>
                      </a:r>
                      <a:r>
                        <a:rPr lang="es-VE" sz="1300" baseline="0" dirty="0" smtClean="0"/>
                        <a:t> en su negocio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6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Participa en comités, consejos</a:t>
                      </a:r>
                      <a:r>
                        <a:rPr lang="es-VE" sz="1300" baseline="0" dirty="0" smtClean="0"/>
                        <a:t> locales o regionales para discutir el aspecto ambiental junto al gobierno y la comunidad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42902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7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Desarrolla un programa de manejo de residuos y reciclaje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75902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8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Entrega información detallada sobre daños ambientales resultados de sus actividades o procesos productivos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25762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9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Controla la contaminación causada por equipos, maquinaria y vehículos propios o de terceros a su servicio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37194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10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Tiene comités o áreas responsables para la ejecución de las acciones ambientales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48626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Tiene políticas de reducción de consumo de energía, agua</a:t>
                      </a:r>
                      <a:r>
                        <a:rPr lang="es-VE" sz="1300" baseline="0" dirty="0" smtClean="0"/>
                        <a:t> </a:t>
                      </a:r>
                      <a:r>
                        <a:rPr lang="es-VE" sz="1300" dirty="0" smtClean="0"/>
                        <a:t>y materias primas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60058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Capacita</a:t>
                      </a:r>
                      <a:r>
                        <a:rPr lang="es-VE" sz="1300" baseline="0" dirty="0" smtClean="0"/>
                        <a:t> a su personal regularmente sobre el tema medio ambiental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71490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Desarrolla campañas</a:t>
                      </a:r>
                      <a:r>
                        <a:rPr lang="es-VE" sz="1300" baseline="0" dirty="0" smtClean="0"/>
                        <a:t> de educación ambiental a la comunidad en general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82922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Tienen reconocimiento por su</a:t>
                      </a:r>
                      <a:r>
                        <a:rPr lang="es-VE" sz="1300" baseline="0" dirty="0" smtClean="0"/>
                        <a:t> trabajo a favor del medio ambiente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15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300" dirty="0" smtClean="0"/>
                        <a:t>Comunica</a:t>
                      </a:r>
                      <a:r>
                        <a:rPr lang="es-VE" sz="1300" baseline="0" dirty="0" smtClean="0"/>
                        <a:t> al publico, empleados y potros usuarios, su desempeño ambiental</a:t>
                      </a:r>
                      <a:endParaRPr lang="es-VE" sz="13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1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2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3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300" dirty="0" smtClean="0"/>
                        <a:t>4</a:t>
                      </a:r>
                      <a:endParaRPr lang="es-VE" sz="13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es-VE" sz="3600" dirty="0" smtClean="0"/>
              <a:t>Instrumentos de evaluación a la gestión ética de una empresa</a:t>
            </a:r>
            <a:endParaRPr lang="es-VE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58" y="1571612"/>
          <a:ext cx="8395038" cy="48514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65305"/>
                <a:gridCol w="6510219"/>
                <a:gridCol w="332105"/>
                <a:gridCol w="375366"/>
                <a:gridCol w="375366"/>
                <a:gridCol w="336677"/>
              </a:tblGrid>
              <a:tr h="282564">
                <a:tc gridSpan="6"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COMUNIDAD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Evalúa</a:t>
                      </a:r>
                      <a:r>
                        <a:rPr lang="es-VE" sz="1600" baseline="0" dirty="0" smtClean="0"/>
                        <a:t> el impacto que genera la actividad de su empresa en la comunidad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25746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Asume la responsabilidad</a:t>
                      </a:r>
                      <a:r>
                        <a:rPr lang="es-VE" sz="1600" baseline="0" dirty="0" smtClean="0"/>
                        <a:t> por daños o impactos negativos ocasionados en la comunidad, producto de la actividad que realiza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Involucra</a:t>
                      </a:r>
                      <a:r>
                        <a:rPr lang="es-VE" sz="1600" baseline="0" dirty="0" smtClean="0"/>
                        <a:t> a la comunidad en el análisis del impacto de su actividad en la calidad de vida de ésta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4861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Colabora</a:t>
                      </a:r>
                      <a:r>
                        <a:rPr lang="es-VE" sz="1600" baseline="0" dirty="0" smtClean="0"/>
                        <a:t> con las organizaciones comunitarias en la solución de problemas sociales prioritarios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60042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5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Promueve el trabajo comunitario o voluntario</a:t>
                      </a:r>
                      <a:r>
                        <a:rPr lang="es-VE" sz="1600" baseline="0" dirty="0" smtClean="0"/>
                        <a:t> de sus colaboradores o empleados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6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Evalúa el impacto social</a:t>
                      </a:r>
                      <a:r>
                        <a:rPr lang="es-VE" sz="1600" baseline="0" dirty="0" smtClean="0"/>
                        <a:t> de los proyectos y acciones sociales que apoya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42902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7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Cumple con el pago de impuestos y demás obligaciones legales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75902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8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Denuncia</a:t>
                      </a:r>
                      <a:r>
                        <a:rPr lang="es-VE" sz="1600" baseline="0" dirty="0" smtClean="0"/>
                        <a:t> casos de corrupción y situaciones de irregularidades y deficiencias en las empresas del Estado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25762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9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sz="1600" dirty="0" smtClean="0"/>
                        <a:t>Ofrece apoyo técnico a las instituciones del Estado</a:t>
                      </a:r>
                      <a:r>
                        <a:rPr lang="es-VE" sz="1600" baseline="0" dirty="0" smtClean="0"/>
                        <a:t> para mejora la gestión de los servidores públicos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es-VE" sz="3600" dirty="0" smtClean="0"/>
              <a:t>Instrumentos de evaluación a la gestión ética de una empresa</a:t>
            </a:r>
            <a:endParaRPr lang="es-VE" sz="36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58" y="2000240"/>
          <a:ext cx="8395038" cy="41757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65305"/>
                <a:gridCol w="6510219"/>
                <a:gridCol w="332105"/>
                <a:gridCol w="375366"/>
                <a:gridCol w="375366"/>
                <a:gridCol w="336677"/>
              </a:tblGrid>
              <a:tr h="282564">
                <a:tc gridSpan="6"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ESTADO</a:t>
                      </a:r>
                      <a:endParaRPr lang="es-VE" sz="16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VE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Apoya procesos de control social respecto a las licitaciones en que participa</a:t>
                      </a:r>
                      <a:endParaRPr lang="es-VE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25746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Prohíbe expresamente</a:t>
                      </a:r>
                      <a:r>
                        <a:rPr lang="es-VE" baseline="0" dirty="0" smtClean="0"/>
                        <a:t> practicas corruptas en las relaciones comerciales con el Estado</a:t>
                      </a:r>
                      <a:endParaRPr lang="es-VE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Ha previsto mecanismos</a:t>
                      </a:r>
                      <a:r>
                        <a:rPr lang="es-VE" baseline="0" dirty="0" smtClean="0"/>
                        <a:t> para denunciar amenazas de funcionarios de la entidad contratante para realizar u omitir un acto o hecho en detrimento del  erario público</a:t>
                      </a:r>
                      <a:endParaRPr lang="es-VE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4861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Ejecuta idónea y oportunamente el objeto contratado</a:t>
                      </a:r>
                      <a:endParaRPr lang="es-VE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260042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5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Prohíbe la utilización de un intermediari</a:t>
                      </a:r>
                      <a:r>
                        <a:rPr lang="es-VE" baseline="0" dirty="0" smtClean="0"/>
                        <a:t>o para facilitar la ejecución de una licitación o contrato estatal</a:t>
                      </a:r>
                      <a:endParaRPr lang="es-VE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6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s-VE" dirty="0" smtClean="0"/>
                        <a:t>Mantiene el precio pactado</a:t>
                      </a:r>
                      <a:r>
                        <a:rPr lang="es-VE" baseline="0" dirty="0" smtClean="0"/>
                        <a:t> inicialmente a pesar de los cambios en el contexto</a:t>
                      </a:r>
                      <a:endParaRPr lang="es-VE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1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2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3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600" dirty="0" smtClean="0"/>
                        <a:t>4</a:t>
                      </a:r>
                      <a:endParaRPr lang="es-VE" sz="16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143000"/>
          </a:xfrm>
        </p:spPr>
        <p:txBody>
          <a:bodyPr>
            <a:normAutofit/>
          </a:bodyPr>
          <a:lstStyle/>
          <a:p>
            <a:r>
              <a:rPr lang="es-VE" sz="3400" dirty="0" smtClean="0"/>
              <a:t>Estructura organizacional del Grupo de Trabajo</a:t>
            </a:r>
            <a:endParaRPr lang="es-VE" sz="3400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714375" y="1419250"/>
            <a:ext cx="1495425" cy="6953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>
                <a:solidFill>
                  <a:schemeClr val="bg1"/>
                </a:solidFill>
              </a:rPr>
              <a:t>CAG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Grupo consultivo de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 la presidencia</a:t>
            </a:r>
            <a:endParaRPr lang="es-ES" sz="1300" b="1" dirty="0">
              <a:solidFill>
                <a:schemeClr val="bg1"/>
              </a:solidFill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940050" y="1419250"/>
            <a:ext cx="1495425" cy="6953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>
                <a:solidFill>
                  <a:schemeClr val="bg1"/>
                </a:solidFill>
              </a:rPr>
              <a:t>ISO/TMB/WG SR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57167" y="3568725"/>
            <a:ext cx="1285875" cy="7715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>
                <a:solidFill>
                  <a:schemeClr val="bg1"/>
                </a:solidFill>
              </a:rPr>
              <a:t>TG 1</a:t>
            </a:r>
          </a:p>
          <a:p>
            <a:pPr algn="ctr">
              <a:tabLst>
                <a:tab pos="955675" algn="l"/>
              </a:tabLst>
            </a:pPr>
            <a:r>
              <a:rPr lang="es-ES" sz="1200" b="1" dirty="0" smtClean="0">
                <a:solidFill>
                  <a:schemeClr val="bg1"/>
                </a:solidFill>
              </a:rPr>
              <a:t>Financiación y</a:t>
            </a:r>
          </a:p>
          <a:p>
            <a:pPr algn="ctr">
              <a:tabLst>
                <a:tab pos="955675" algn="l"/>
              </a:tabLst>
            </a:pPr>
            <a:r>
              <a:rPr lang="es-ES" sz="1200" b="1" dirty="0" smtClean="0">
                <a:solidFill>
                  <a:schemeClr val="bg1"/>
                </a:solidFill>
              </a:rPr>
              <a:t> compromiso de </a:t>
            </a:r>
          </a:p>
          <a:p>
            <a:pPr algn="ctr">
              <a:tabLst>
                <a:tab pos="955675" algn="l"/>
              </a:tabLst>
            </a:pPr>
            <a:r>
              <a:rPr lang="es-ES" sz="1200" b="1" dirty="0" smtClean="0">
                <a:solidFill>
                  <a:schemeClr val="bg1"/>
                </a:solidFill>
              </a:rPr>
              <a:t>partes interesadas</a:t>
            </a:r>
            <a:endParaRPr lang="es-ES" sz="1200" b="1" dirty="0">
              <a:solidFill>
                <a:schemeClr val="bg1"/>
              </a:solidFill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936750" y="3584600"/>
            <a:ext cx="1285875" cy="7715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>
                <a:solidFill>
                  <a:schemeClr val="bg1"/>
                </a:solidFill>
              </a:rPr>
              <a:t>TG 2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Comunicaciones</a:t>
            </a:r>
            <a:endParaRPr lang="es-ES" sz="1300" b="1" dirty="0">
              <a:solidFill>
                <a:schemeClr val="bg1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505200" y="3590950"/>
            <a:ext cx="1285875" cy="7715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>
                <a:solidFill>
                  <a:schemeClr val="bg1"/>
                </a:solidFill>
              </a:rPr>
              <a:t>TG 3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Procedimientos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operacionales</a:t>
            </a:r>
            <a:endParaRPr lang="es-ES" sz="1300" b="1" dirty="0">
              <a:solidFill>
                <a:schemeClr val="bg1"/>
              </a:solidFill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286375" y="5357826"/>
            <a:ext cx="2047875" cy="78581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>
                <a:solidFill>
                  <a:schemeClr val="bg1"/>
                </a:solidFill>
              </a:rPr>
              <a:t>TG </a:t>
            </a:r>
            <a:r>
              <a:rPr lang="es-ES" sz="1300" b="1" dirty="0" smtClean="0">
                <a:solidFill>
                  <a:schemeClr val="bg1"/>
                </a:solidFill>
              </a:rPr>
              <a:t>6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Orientación sobre la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implementación de RS 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para organizaciones</a:t>
            </a:r>
            <a:endParaRPr lang="es-ES" sz="1300" b="1" dirty="0">
              <a:solidFill>
                <a:schemeClr val="bg1"/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5286375" y="4537100"/>
            <a:ext cx="2047875" cy="635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>
                <a:solidFill>
                  <a:schemeClr val="bg1"/>
                </a:solidFill>
              </a:rPr>
              <a:t>TG 5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Guías de temas 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fundamentales de RS</a:t>
            </a:r>
            <a:endParaRPr lang="es-ES" sz="1300" b="1" dirty="0">
              <a:solidFill>
                <a:schemeClr val="bg1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5286375" y="3590950"/>
            <a:ext cx="2047875" cy="6350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>
                <a:solidFill>
                  <a:schemeClr val="bg1"/>
                </a:solidFill>
              </a:rPr>
              <a:t>TG </a:t>
            </a:r>
            <a:r>
              <a:rPr lang="es-ES" sz="1300" b="1" dirty="0" smtClean="0">
                <a:solidFill>
                  <a:schemeClr val="bg1"/>
                </a:solidFill>
              </a:rPr>
              <a:t>4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Alcance, contexto </a:t>
            </a:r>
          </a:p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&amp; principios de RS</a:t>
            </a:r>
            <a:endParaRPr lang="es-ES" sz="1300" b="1" dirty="0">
              <a:solidFill>
                <a:schemeClr val="bg1"/>
              </a:solidFill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5286375" y="1984400"/>
            <a:ext cx="3114675" cy="117157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>
                <a:solidFill>
                  <a:schemeClr val="bg1"/>
                </a:solidFill>
              </a:rPr>
              <a:t>Language Task Forces</a:t>
            </a:r>
          </a:p>
          <a:p>
            <a:pPr algn="ctr">
              <a:tabLst>
                <a:tab pos="955675" algn="l"/>
              </a:tabLst>
            </a:pPr>
            <a:r>
              <a:rPr lang="es-ES" sz="1300" b="1">
                <a:solidFill>
                  <a:schemeClr val="bg1"/>
                </a:solidFill>
              </a:rPr>
              <a:t>• Spanish translation Task Force (STTF)</a:t>
            </a:r>
          </a:p>
          <a:p>
            <a:pPr algn="ctr">
              <a:tabLst>
                <a:tab pos="955675" algn="l"/>
              </a:tabLst>
            </a:pPr>
            <a:r>
              <a:rPr lang="es-ES" sz="1300" b="1">
                <a:solidFill>
                  <a:schemeClr val="bg1"/>
                </a:solidFill>
              </a:rPr>
              <a:t>• French speaking Task Force (FTF)</a:t>
            </a:r>
          </a:p>
          <a:p>
            <a:pPr algn="ctr">
              <a:tabLst>
                <a:tab pos="955675" algn="l"/>
              </a:tabLst>
            </a:pPr>
            <a:r>
              <a:rPr lang="es-ES" sz="1300" b="1">
                <a:solidFill>
                  <a:schemeClr val="bg1"/>
                </a:solidFill>
              </a:rPr>
              <a:t>• Arabic translation Task Force (ATTF)</a:t>
            </a:r>
          </a:p>
          <a:p>
            <a:pPr algn="ctr">
              <a:tabLst>
                <a:tab pos="955675" algn="l"/>
              </a:tabLst>
            </a:pPr>
            <a:r>
              <a:rPr lang="es-ES" sz="1300" b="1">
                <a:solidFill>
                  <a:schemeClr val="bg1"/>
                </a:solidFill>
              </a:rPr>
              <a:t>• Russian translation Task Force (RTTF)</a:t>
            </a: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6200000">
            <a:off x="7058026" y="4519637"/>
            <a:ext cx="1771650" cy="6953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tabLst>
                <a:tab pos="955675" algn="l"/>
              </a:tabLst>
            </a:pPr>
            <a:r>
              <a:rPr lang="es-ES" sz="1300" b="1" dirty="0" smtClean="0">
                <a:solidFill>
                  <a:schemeClr val="bg1"/>
                </a:solidFill>
              </a:rPr>
              <a:t>Comité Editorial</a:t>
            </a:r>
            <a:endParaRPr lang="es-ES" sz="1300" b="1" dirty="0">
              <a:solidFill>
                <a:schemeClr val="bg1"/>
              </a:solidFill>
            </a:endParaRPr>
          </a:p>
        </p:txBody>
      </p:sp>
      <p:cxnSp>
        <p:nvCxnSpPr>
          <p:cNvPr id="15" name="AutoShape 13"/>
          <p:cNvCxnSpPr>
            <a:cxnSpLocks noChangeShapeType="1"/>
            <a:stCxn id="5" idx="3"/>
            <a:endCxn id="6" idx="1"/>
          </p:cNvCxnSpPr>
          <p:nvPr/>
        </p:nvCxnSpPr>
        <p:spPr bwMode="auto">
          <a:xfrm>
            <a:off x="2209800" y="1766913"/>
            <a:ext cx="730250" cy="0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AutoShape 14"/>
          <p:cNvCxnSpPr>
            <a:cxnSpLocks noChangeShapeType="1"/>
            <a:stCxn id="6" idx="3"/>
            <a:endCxn id="7" idx="0"/>
          </p:cNvCxnSpPr>
          <p:nvPr/>
        </p:nvCxnSpPr>
        <p:spPr bwMode="auto">
          <a:xfrm flipH="1">
            <a:off x="1000105" y="1766913"/>
            <a:ext cx="3435370" cy="1801812"/>
          </a:xfrm>
          <a:prstGeom prst="bentConnector4">
            <a:avLst>
              <a:gd name="adj1" fmla="val -6654"/>
              <a:gd name="adj2" fmla="val 59648"/>
            </a:avLst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AutoShape 15"/>
          <p:cNvCxnSpPr>
            <a:cxnSpLocks noChangeShapeType="1"/>
            <a:stCxn id="6" idx="3"/>
            <a:endCxn id="8" idx="0"/>
          </p:cNvCxnSpPr>
          <p:nvPr/>
        </p:nvCxnSpPr>
        <p:spPr bwMode="auto">
          <a:xfrm flipH="1">
            <a:off x="2579688" y="1766913"/>
            <a:ext cx="1855787" cy="1817687"/>
          </a:xfrm>
          <a:prstGeom prst="bentConnector4">
            <a:avLst>
              <a:gd name="adj1" fmla="val -12319"/>
              <a:gd name="adj2" fmla="val 59565"/>
            </a:avLst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AutoShape 16"/>
          <p:cNvCxnSpPr>
            <a:cxnSpLocks noChangeShapeType="1"/>
            <a:stCxn id="6" idx="3"/>
            <a:endCxn id="9" idx="0"/>
          </p:cNvCxnSpPr>
          <p:nvPr/>
        </p:nvCxnSpPr>
        <p:spPr bwMode="auto">
          <a:xfrm flipH="1">
            <a:off x="4148138" y="1766913"/>
            <a:ext cx="287337" cy="1824037"/>
          </a:xfrm>
          <a:prstGeom prst="bentConnector4">
            <a:avLst>
              <a:gd name="adj1" fmla="val -79560"/>
              <a:gd name="adj2" fmla="val 59528"/>
            </a:avLst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AutoShape 17"/>
          <p:cNvCxnSpPr>
            <a:cxnSpLocks noChangeShapeType="1"/>
            <a:stCxn id="6" idx="3"/>
            <a:endCxn id="13" idx="1"/>
          </p:cNvCxnSpPr>
          <p:nvPr/>
        </p:nvCxnSpPr>
        <p:spPr bwMode="auto">
          <a:xfrm>
            <a:off x="4435475" y="1766913"/>
            <a:ext cx="850900" cy="803275"/>
          </a:xfrm>
          <a:prstGeom prst="bentConnector3">
            <a:avLst>
              <a:gd name="adj1" fmla="val 50000"/>
            </a:avLst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AutoShape 18"/>
          <p:cNvCxnSpPr>
            <a:cxnSpLocks noChangeShapeType="1"/>
            <a:stCxn id="6" idx="3"/>
            <a:endCxn id="12" idx="1"/>
          </p:cNvCxnSpPr>
          <p:nvPr/>
        </p:nvCxnSpPr>
        <p:spPr bwMode="auto">
          <a:xfrm>
            <a:off x="4435475" y="1766913"/>
            <a:ext cx="850900" cy="2141537"/>
          </a:xfrm>
          <a:prstGeom prst="bentConnector3">
            <a:avLst>
              <a:gd name="adj1" fmla="val 50000"/>
            </a:avLst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AutoShape 19"/>
          <p:cNvCxnSpPr>
            <a:cxnSpLocks noChangeShapeType="1"/>
            <a:stCxn id="6" idx="3"/>
            <a:endCxn id="11" idx="1"/>
          </p:cNvCxnSpPr>
          <p:nvPr/>
        </p:nvCxnSpPr>
        <p:spPr bwMode="auto">
          <a:xfrm>
            <a:off x="4435475" y="1766913"/>
            <a:ext cx="850900" cy="3087687"/>
          </a:xfrm>
          <a:prstGeom prst="bentConnector3">
            <a:avLst>
              <a:gd name="adj1" fmla="val 50000"/>
            </a:avLst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AutoShape 20"/>
          <p:cNvCxnSpPr>
            <a:cxnSpLocks noChangeShapeType="1"/>
            <a:stCxn id="6" idx="3"/>
            <a:endCxn id="10" idx="1"/>
          </p:cNvCxnSpPr>
          <p:nvPr/>
        </p:nvCxnSpPr>
        <p:spPr bwMode="auto">
          <a:xfrm>
            <a:off x="4435475" y="1766913"/>
            <a:ext cx="850900" cy="3983822"/>
          </a:xfrm>
          <a:prstGeom prst="bentConnector3">
            <a:avLst>
              <a:gd name="adj1" fmla="val 50000"/>
            </a:avLst>
          </a:prstGeom>
          <a:ln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AutoShape 21"/>
          <p:cNvCxnSpPr>
            <a:cxnSpLocks noChangeShapeType="1"/>
            <a:stCxn id="14" idx="3"/>
          </p:cNvCxnSpPr>
          <p:nvPr/>
        </p:nvCxnSpPr>
        <p:spPr bwMode="auto">
          <a:xfrm rot="16200000" flipV="1">
            <a:off x="6088846" y="2126469"/>
            <a:ext cx="623913" cy="3086100"/>
          </a:xfrm>
          <a:prstGeom prst="bentConnector2">
            <a:avLst/>
          </a:prstGeom>
          <a:ln>
            <a:solidFill>
              <a:schemeClr val="accent6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5153025" y="3457600"/>
            <a:ext cx="3533775" cy="3067050"/>
          </a:xfrm>
          <a:prstGeom prst="rect">
            <a:avLst/>
          </a:prstGeom>
          <a:noFill/>
          <a:ln w="38100" algn="ctr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VE" sz="1300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169863" y="3457600"/>
            <a:ext cx="4735512" cy="3067050"/>
          </a:xfrm>
          <a:prstGeom prst="rect">
            <a:avLst/>
          </a:prstGeom>
          <a:noFill/>
          <a:ln w="38100" algn="ctr">
            <a:solidFill>
              <a:schemeClr val="tx1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VE" sz="1300">
              <a:ln>
                <a:solidFill>
                  <a:schemeClr val="accent6"/>
                </a:solidFill>
              </a:ln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5708650" y="6280175"/>
            <a:ext cx="2573974" cy="292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tabLst>
                <a:tab pos="955675" algn="l"/>
              </a:tabLst>
            </a:pPr>
            <a:r>
              <a:rPr lang="es-ES" sz="1300" b="1" dirty="0"/>
              <a:t>STANDARD SETTING TASK GROUPS</a:t>
            </a: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490663" y="6280175"/>
            <a:ext cx="1929054" cy="292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tabLst>
                <a:tab pos="955675" algn="l"/>
              </a:tabLst>
            </a:pPr>
            <a:r>
              <a:rPr lang="es-ES" sz="1300" b="1"/>
              <a:t>STRATEGIC TASK GROUPS</a:t>
            </a:r>
          </a:p>
        </p:txBody>
      </p:sp>
      <p:grpSp>
        <p:nvGrpSpPr>
          <p:cNvPr id="33" name="32 Grupo"/>
          <p:cNvGrpSpPr/>
          <p:nvPr/>
        </p:nvGrpSpPr>
        <p:grpSpPr>
          <a:xfrm>
            <a:off x="285720" y="5286388"/>
            <a:ext cx="785818" cy="1138226"/>
            <a:chOff x="911225" y="647700"/>
            <a:chExt cx="1160445" cy="1781168"/>
          </a:xfrm>
        </p:grpSpPr>
        <p:grpSp>
          <p:nvGrpSpPr>
            <p:cNvPr id="34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36" name="Picture 3" descr="logosombra"/>
              <p:cNvPicPr>
                <a:picLocks noChangeAspect="1" noChangeArrowheads="1"/>
              </p:cNvPicPr>
              <p:nvPr/>
            </p:nvPicPr>
            <p:blipFill>
              <a:blip r:embed="rId3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37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9219" r:id="rId4" imgW="6001588" imgH="4761905" progId="">
                  <p:embed/>
                </p:oleObj>
              </a:graphicData>
            </a:graphic>
          </p:graphicFrame>
        </p:grpSp>
        <p:sp>
          <p:nvSpPr>
            <p:cNvPr id="35" name="34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214282" y="214290"/>
          <a:ext cx="8358214" cy="6389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8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10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12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13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0243" r:id="rId8" imgW="6001588" imgH="4761905" progId="">
                  <p:embed/>
                </p:oleObj>
              </a:graphicData>
            </a:graphic>
          </p:graphicFrame>
        </p:grpSp>
        <p:sp>
          <p:nvSpPr>
            <p:cNvPr id="11" name="10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Categorías de Grupos de Interés</a:t>
            </a:r>
            <a:endParaRPr lang="es-VE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14393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9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11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13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14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1267" r:id="rId8" imgW="6001588" imgH="4761905" progId="">
                  <p:embed/>
                </p:oleObj>
              </a:graphicData>
            </a:graphic>
          </p:graphicFrame>
        </p:grpSp>
        <p:sp>
          <p:nvSpPr>
            <p:cNvPr id="12" name="11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Responsabilidad Social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s-VE" dirty="0" smtClean="0"/>
              <a:t>	Es el impacto de sus decisiones y actividades en la sociedad y el ambiente, a través de un comportamiento transparente y ético que: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Es compatible con el desarrollo sostenible, incluyendo la asistencia social;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Tiene en cuenta las expectativas de los grupos de interés;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Está de acuerdo con las leyes aplicables y consecuentes con normas internacionales del comportamiento y</a:t>
            </a:r>
          </a:p>
          <a:p>
            <a:pPr>
              <a:buNone/>
            </a:pPr>
            <a:endParaRPr lang="es-VE" dirty="0" smtClean="0"/>
          </a:p>
          <a:p>
            <a:r>
              <a:rPr lang="es-VE" dirty="0" smtClean="0"/>
              <a:t>Está integrado en toda la organización y practicado en sus relaciones.</a:t>
            </a:r>
            <a:endParaRPr lang="es-VE" dirty="0"/>
          </a:p>
        </p:txBody>
      </p:sp>
      <p:grpSp>
        <p:nvGrpSpPr>
          <p:cNvPr id="4" name="3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5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7" name="Picture 3" descr="logosombra"/>
              <p:cNvPicPr>
                <a:picLocks noChangeAspect="1" noChangeArrowheads="1"/>
              </p:cNvPicPr>
              <p:nvPr/>
            </p:nvPicPr>
            <p:blipFill>
              <a:blip r:embed="rId3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8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2290" r:id="rId4" imgW="6001588" imgH="4761905" progId="">
                  <p:embed/>
                </p:oleObj>
              </a:graphicData>
            </a:graphic>
          </p:graphicFrame>
        </p:grpSp>
        <p:sp>
          <p:nvSpPr>
            <p:cNvPr id="6" name="5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VE" dirty="0" smtClean="0"/>
              <a:t>Principios de la Responsabilidad Social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500034" y="1142984"/>
            <a:ext cx="8115296" cy="5357850"/>
          </a:xfrm>
        </p:spPr>
        <p:txBody>
          <a:bodyPr>
            <a:noAutofit/>
          </a:bodyPr>
          <a:lstStyle/>
          <a:p>
            <a:pPr algn="just"/>
            <a:r>
              <a:rPr lang="es-VE" sz="2800" dirty="0" smtClean="0"/>
              <a:t>El principio del comportamiento ético.</a:t>
            </a:r>
          </a:p>
          <a:p>
            <a:pPr algn="just"/>
            <a:r>
              <a:rPr lang="es-VE" sz="2800" dirty="0" smtClean="0"/>
              <a:t>El principio del respeto a la ley.</a:t>
            </a:r>
          </a:p>
          <a:p>
            <a:pPr algn="just"/>
            <a:r>
              <a:rPr lang="es-VE" sz="2800" dirty="0" smtClean="0"/>
              <a:t>El principio del respeto a las normas internacionales de comportamiento.</a:t>
            </a:r>
          </a:p>
          <a:p>
            <a:pPr algn="just"/>
            <a:r>
              <a:rPr lang="es-VE" sz="2800" dirty="0" smtClean="0"/>
              <a:t>El principio de respeto y consideración de los intereses de los grupos de </a:t>
            </a:r>
            <a:r>
              <a:rPr lang="es-VE" sz="2800" dirty="0" err="1" smtClean="0"/>
              <a:t>interes</a:t>
            </a:r>
            <a:r>
              <a:rPr lang="es-VE" sz="2800" dirty="0" smtClean="0"/>
              <a:t>.</a:t>
            </a:r>
            <a:endParaRPr lang="es-VE" sz="2800" dirty="0" smtClean="0"/>
          </a:p>
          <a:p>
            <a:pPr algn="just"/>
            <a:r>
              <a:rPr lang="es-VE" sz="2800" dirty="0" smtClean="0"/>
              <a:t>El principio de la responsabilidad.</a:t>
            </a:r>
          </a:p>
          <a:p>
            <a:pPr algn="just"/>
            <a:r>
              <a:rPr lang="es-VE" sz="2800" dirty="0" smtClean="0"/>
              <a:t>El principio de la transparencia.</a:t>
            </a:r>
          </a:p>
          <a:p>
            <a:pPr algn="just"/>
            <a:r>
              <a:rPr lang="es-VE" sz="2800" dirty="0" smtClean="0"/>
              <a:t>El principio del enfoque preventivo.</a:t>
            </a:r>
          </a:p>
          <a:p>
            <a:pPr algn="just"/>
            <a:r>
              <a:rPr lang="es-VE" sz="2800" dirty="0" smtClean="0"/>
              <a:t>El principio del respeto a los derechos humanos.</a:t>
            </a:r>
            <a:endParaRPr lang="es-VE" sz="2800" dirty="0"/>
          </a:p>
        </p:txBody>
      </p:sp>
      <p:grpSp>
        <p:nvGrpSpPr>
          <p:cNvPr id="4" name="3 Grupo"/>
          <p:cNvGrpSpPr/>
          <p:nvPr/>
        </p:nvGrpSpPr>
        <p:grpSpPr>
          <a:xfrm>
            <a:off x="71406" y="5572140"/>
            <a:ext cx="785818" cy="1138226"/>
            <a:chOff x="911225" y="647700"/>
            <a:chExt cx="1160445" cy="1781168"/>
          </a:xfrm>
        </p:grpSpPr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8" name="Picture 3" descr="logosombra"/>
              <p:cNvPicPr>
                <a:picLocks noChangeAspect="1" noChangeArrowheads="1"/>
              </p:cNvPicPr>
              <p:nvPr/>
            </p:nvPicPr>
            <p:blipFill>
              <a:blip r:embed="rId4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9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22530" r:id="rId5" imgW="6001588" imgH="4761905" progId="">
                  <p:embed/>
                </p:oleObj>
              </a:graphicData>
            </a:graphic>
          </p:graphicFrame>
        </p:grpSp>
        <p:sp>
          <p:nvSpPr>
            <p:cNvPr id="7" name="6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Plan de Proyecto</a:t>
            </a:r>
            <a:endParaRPr lang="es-VE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214282" y="142852"/>
            <a:ext cx="785818" cy="1138226"/>
            <a:chOff x="911225" y="647700"/>
            <a:chExt cx="1160445" cy="1781168"/>
          </a:xfrm>
        </p:grpSpPr>
        <p:grpSp>
          <p:nvGrpSpPr>
            <p:cNvPr id="6" name="Group 2"/>
            <p:cNvGrpSpPr>
              <a:grpSpLocks noChangeAspect="1"/>
            </p:cNvGrpSpPr>
            <p:nvPr/>
          </p:nvGrpSpPr>
          <p:grpSpPr bwMode="auto">
            <a:xfrm>
              <a:off x="911225" y="647700"/>
              <a:ext cx="1131888" cy="1371600"/>
              <a:chOff x="720" y="1237"/>
              <a:chExt cx="10327" cy="12240"/>
            </a:xfrm>
          </p:grpSpPr>
          <p:pic>
            <p:nvPicPr>
              <p:cNvPr id="8" name="Picture 3" descr="logosombra"/>
              <p:cNvPicPr>
                <a:picLocks noChangeAspect="1" noChangeArrowheads="1"/>
              </p:cNvPicPr>
              <p:nvPr/>
            </p:nvPicPr>
            <p:blipFill>
              <a:blip r:embed="rId7">
                <a:lum contrast="78000"/>
              </a:blip>
              <a:srcRect/>
              <a:stretch>
                <a:fillRect/>
              </a:stretch>
            </p:blipFill>
            <p:spPr bwMode="auto">
              <a:xfrm>
                <a:off x="720" y="1237"/>
                <a:ext cx="10327" cy="1224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9" name="Object 4"/>
              <p:cNvGraphicFramePr>
                <a:graphicFrameLocks noChangeAspect="1"/>
              </p:cNvGraphicFramePr>
              <p:nvPr/>
            </p:nvGraphicFramePr>
            <p:xfrm>
              <a:off x="4023" y="6408"/>
              <a:ext cx="1788" cy="1440"/>
            </p:xfrm>
            <a:graphic>
              <a:graphicData uri="http://schemas.openxmlformats.org/presentationml/2006/ole">
                <p:oleObj spid="_x0000_s13314" r:id="rId8" imgW="6001588" imgH="4761905" progId="">
                  <p:embed/>
                </p:oleObj>
              </a:graphicData>
            </a:graphic>
          </p:graphicFrame>
        </p:grpSp>
        <p:sp>
          <p:nvSpPr>
            <p:cNvPr id="7" name="6 Rectángulo"/>
            <p:cNvSpPr/>
            <p:nvPr/>
          </p:nvSpPr>
          <p:spPr>
            <a:xfrm>
              <a:off x="928662" y="2071678"/>
              <a:ext cx="1143008" cy="35719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050" b="1" dirty="0">
                  <a:solidFill>
                    <a:schemeClr val="tx1"/>
                  </a:solidFill>
                </a:rPr>
                <a:t>V</a:t>
              </a:r>
              <a:r>
                <a:rPr lang="es-ES_tradnl" sz="1050" b="1" dirty="0" smtClean="0">
                  <a:solidFill>
                    <a:schemeClr val="tx1"/>
                  </a:solidFill>
                </a:rPr>
                <a:t>enezuela</a:t>
              </a:r>
              <a:endParaRPr lang="es-ES" sz="105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es-VE" sz="3800" dirty="0" smtClean="0"/>
              <a:t>Idea general del contenido de ISO 26000</a:t>
            </a:r>
            <a:endParaRPr lang="es-VE" sz="3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572560" cy="5547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57520"/>
                <a:gridCol w="1000132"/>
                <a:gridCol w="47149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Título de la Cláusula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Cláusula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Descripción</a:t>
                      </a:r>
                      <a:r>
                        <a:rPr lang="es-VE" sz="1700" baseline="0" dirty="0" smtClean="0"/>
                        <a:t> de la Cláusula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Alcance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1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Aspectos cubiertos</a:t>
                      </a:r>
                      <a:r>
                        <a:rPr lang="es-VE" sz="1700" baseline="0" dirty="0" smtClean="0"/>
                        <a:t> por la norma, limitaciones o exclusión.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Referencias normativas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2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D</a:t>
                      </a:r>
                      <a:r>
                        <a:rPr lang="es-VE" sz="1700" baseline="0" dirty="0" smtClean="0"/>
                        <a:t>ocumentos relacionados con la norma.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Términos y definiciones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3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Significado de</a:t>
                      </a:r>
                      <a:r>
                        <a:rPr lang="es-VE" sz="1700" baseline="0" dirty="0" smtClean="0"/>
                        <a:t> términos importantes.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Contexto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4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Factores,</a:t>
                      </a:r>
                      <a:r>
                        <a:rPr lang="es-VE" sz="1700" baseline="0" dirty="0" smtClean="0"/>
                        <a:t> condiciones, asuntos importantes, significado y aplicación  de la responsabilidad social.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502610"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Principios</a:t>
                      </a:r>
                      <a:r>
                        <a:rPr lang="es-VE" sz="1700" baseline="0" dirty="0" smtClean="0"/>
                        <a:t> de la responsabilidad social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5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Principios fundamentales del comportamiento socialmente</a:t>
                      </a:r>
                      <a:r>
                        <a:rPr lang="es-VE" sz="1700" baseline="0" dirty="0" smtClean="0"/>
                        <a:t> responsable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Guía en asuntos medulares de la responsabilidad social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6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Gobernabilidad, organizacional,</a:t>
                      </a:r>
                      <a:r>
                        <a:rPr lang="es-VE" sz="1700" baseline="0" dirty="0" smtClean="0"/>
                        <a:t> derechos humanos, buenas prácticas, asuntos de interés del consumidor y desarrollo de la comunidad y la sociedad 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Guía</a:t>
                      </a:r>
                      <a:r>
                        <a:rPr lang="es-VE" sz="1700" baseline="0" dirty="0" smtClean="0"/>
                        <a:t> para implementación de la responsabilidad social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VE" sz="1700" dirty="0" smtClean="0"/>
                        <a:t>7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Orientación</a:t>
                      </a:r>
                      <a:r>
                        <a:rPr lang="es-VE" sz="1700" baseline="0" dirty="0" smtClean="0"/>
                        <a:t> práctica para integrar la responsabilidad social en una organización.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Bibliografía</a:t>
                      </a:r>
                      <a:endParaRPr lang="es-VE" sz="17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VE" sz="17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VE" sz="1700" dirty="0" smtClean="0"/>
                        <a:t>Referencias útiles para</a:t>
                      </a:r>
                      <a:r>
                        <a:rPr lang="es-VE" sz="1700" baseline="0" dirty="0" smtClean="0"/>
                        <a:t> comprender la responsabilidad social en una organización</a:t>
                      </a:r>
                      <a:r>
                        <a:rPr lang="es-VE" sz="1700" dirty="0" smtClean="0"/>
                        <a:t> </a:t>
                      </a:r>
                      <a:endParaRPr lang="es-VE" sz="1700" dirty="0"/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701</TotalTime>
  <Words>1932</Words>
  <Application>Microsoft Office PowerPoint</Application>
  <PresentationFormat>Presentación en pantalla (4:3)</PresentationFormat>
  <Paragraphs>590</Paragraphs>
  <Slides>24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ADELANTOS EN LA CREACIÓN DE LA GUÍA ISO 26000 SOBRE RESPONSABILIDAD SOCIAL</vt:lpstr>
      <vt:lpstr>Antecedentes</vt:lpstr>
      <vt:lpstr>Estructura organizacional del Grupo de Trabajo</vt:lpstr>
      <vt:lpstr>Diapositiva 4</vt:lpstr>
      <vt:lpstr>Categorías de Grupos de Interés</vt:lpstr>
      <vt:lpstr>Responsabilidad Social</vt:lpstr>
      <vt:lpstr>Principios de la Responsabilidad Social</vt:lpstr>
      <vt:lpstr>Plan de Proyecto</vt:lpstr>
      <vt:lpstr>Idea general del contenido de ISO 26000</vt:lpstr>
      <vt:lpstr>Organización Gubernamental</vt:lpstr>
      <vt:lpstr>Derechos Humanos</vt:lpstr>
      <vt:lpstr>Practicas Laborales</vt:lpstr>
      <vt:lpstr> Entorno Ambiental</vt:lpstr>
      <vt:lpstr>Gestión Ambiental</vt:lpstr>
      <vt:lpstr>Prácticas Operacionales</vt:lpstr>
      <vt:lpstr>Aspectos relacionados con los consumidores</vt:lpstr>
      <vt:lpstr>Contribución a la comunidades y a la sociedad</vt:lpstr>
      <vt:lpstr>Fases para la mejora de los procesos</vt:lpstr>
      <vt:lpstr>Instrumentos de evaluación a la gestión ética de una empresa</vt:lpstr>
      <vt:lpstr>Instrumentos de evaluación a la gestión ética de una empresa</vt:lpstr>
      <vt:lpstr>Instrumentos de evaluación a la gestión ética de una empresa</vt:lpstr>
      <vt:lpstr>Instrumentos de evaluación a la gestión ética de una empresa</vt:lpstr>
      <vt:lpstr>Instrumentos de evaluación a la gestión ética de una empresa</vt:lpstr>
      <vt:lpstr>Instrumentos de evaluación a la gestión ética de una empresa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Mateos</dc:creator>
  <cp:lastModifiedBy> </cp:lastModifiedBy>
  <cp:revision>114</cp:revision>
  <dcterms:created xsi:type="dcterms:W3CDTF">2008-02-11T19:56:14Z</dcterms:created>
  <dcterms:modified xsi:type="dcterms:W3CDTF">2008-02-13T02:07:13Z</dcterms:modified>
</cp:coreProperties>
</file>